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312" r:id="rId3"/>
    <p:sldId id="313" r:id="rId4"/>
    <p:sldId id="297" r:id="rId5"/>
    <p:sldId id="298" r:id="rId6"/>
    <p:sldId id="299" r:id="rId7"/>
    <p:sldId id="308" r:id="rId8"/>
    <p:sldId id="309" r:id="rId9"/>
    <p:sldId id="311" r:id="rId10"/>
    <p:sldId id="315" r:id="rId11"/>
    <p:sldId id="316" r:id="rId12"/>
    <p:sldId id="314" r:id="rId13"/>
    <p:sldId id="310" r:id="rId14"/>
    <p:sldId id="317" r:id="rId15"/>
    <p:sldId id="319" r:id="rId16"/>
    <p:sldId id="30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F2B"/>
    <a:srgbClr val="D0E2F4"/>
    <a:srgbClr val="135EAC"/>
    <a:srgbClr val="AA0705"/>
    <a:srgbClr val="C60606"/>
    <a:srgbClr val="21356F"/>
    <a:srgbClr val="F18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0A5D9-F0A9-4326-9895-0AC96EF84A69}" v="93" dt="2023-07-31T13:00:05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9"/>
    <p:restoredTop sz="93342"/>
  </p:normalViewPr>
  <p:slideViewPr>
    <p:cSldViewPr snapToGrid="0" snapToObjects="1">
      <p:cViewPr varScale="1">
        <p:scale>
          <a:sx n="78" d="100"/>
          <a:sy n="78" d="100"/>
        </p:scale>
        <p:origin x="8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10" Type="http://schemas.openxmlformats.org/officeDocument/2006/relationships/image" Target="../media/image11.sv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10" Type="http://schemas.openxmlformats.org/officeDocument/2006/relationships/image" Target="../media/image11.sv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9E0DC-2203-4885-B71B-0A17C98BB4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8236BA-C08C-4698-BC1C-E23954D2D3FB}">
      <dgm:prSet/>
      <dgm:spPr/>
      <dgm:t>
        <a:bodyPr/>
        <a:lstStyle/>
        <a:p>
          <a:pPr rtl="0"/>
          <a:r>
            <a:rPr lang="en-US" smtClean="0"/>
            <a:t>Political Party Funding Act</a:t>
          </a:r>
          <a:endParaRPr lang="en-ZA"/>
        </a:p>
      </dgm:t>
    </dgm:pt>
    <dgm:pt modelId="{D33A9BBA-9057-4443-B9EA-F7FBA825CFA9}" type="parTrans" cxnId="{E3B8E931-86AE-4363-9AEF-431EBDCBB0D3}">
      <dgm:prSet/>
      <dgm:spPr/>
      <dgm:t>
        <a:bodyPr/>
        <a:lstStyle/>
        <a:p>
          <a:endParaRPr lang="en-US"/>
        </a:p>
      </dgm:t>
    </dgm:pt>
    <dgm:pt modelId="{37216C36-13C0-4682-B3D8-3E6EA95A7BB5}" type="sibTrans" cxnId="{E3B8E931-86AE-4363-9AEF-431EBDCBB0D3}">
      <dgm:prSet/>
      <dgm:spPr/>
      <dgm:t>
        <a:bodyPr/>
        <a:lstStyle/>
        <a:p>
          <a:endParaRPr lang="en-US"/>
        </a:p>
      </dgm:t>
    </dgm:pt>
    <dgm:pt modelId="{C2B7AB79-DF56-4B94-A2A8-36965547EBF6}">
      <dgm:prSet/>
      <dgm:spPr/>
      <dgm:t>
        <a:bodyPr/>
        <a:lstStyle/>
        <a:p>
          <a:pPr rtl="0"/>
          <a:r>
            <a:rPr lang="en-US" smtClean="0"/>
            <a:t>Challenges Encountered </a:t>
          </a:r>
          <a:endParaRPr lang="en-ZA"/>
        </a:p>
      </dgm:t>
    </dgm:pt>
    <dgm:pt modelId="{0E8EDB0A-4E4D-4C21-B45A-0D495D6E2936}" type="parTrans" cxnId="{033F70CD-1B09-4A50-9995-F2FDC8112DA9}">
      <dgm:prSet/>
      <dgm:spPr/>
      <dgm:t>
        <a:bodyPr/>
        <a:lstStyle/>
        <a:p>
          <a:endParaRPr lang="en-US"/>
        </a:p>
      </dgm:t>
    </dgm:pt>
    <dgm:pt modelId="{73124675-E4AA-424A-9DD4-E8655B08C3C1}" type="sibTrans" cxnId="{033F70CD-1B09-4A50-9995-F2FDC8112DA9}">
      <dgm:prSet/>
      <dgm:spPr/>
      <dgm:t>
        <a:bodyPr/>
        <a:lstStyle/>
        <a:p>
          <a:endParaRPr lang="en-US"/>
        </a:p>
      </dgm:t>
    </dgm:pt>
    <dgm:pt modelId="{8E928D9D-2F2B-4CFA-A9A3-A476E59468CF}">
      <dgm:prSet/>
      <dgm:spPr/>
      <dgm:t>
        <a:bodyPr/>
        <a:lstStyle/>
        <a:p>
          <a:pPr rtl="0"/>
          <a:r>
            <a:rPr lang="en-US" smtClean="0"/>
            <a:t>Commission/Media Relationship </a:t>
          </a:r>
          <a:endParaRPr lang="en-ZA"/>
        </a:p>
      </dgm:t>
    </dgm:pt>
    <dgm:pt modelId="{CE93F051-ED37-46E3-BD46-CF98CE15B9C1}" type="parTrans" cxnId="{A6F7FCD1-8CED-4463-8457-3101335C492E}">
      <dgm:prSet/>
      <dgm:spPr/>
      <dgm:t>
        <a:bodyPr/>
        <a:lstStyle/>
        <a:p>
          <a:endParaRPr lang="en-US"/>
        </a:p>
      </dgm:t>
    </dgm:pt>
    <dgm:pt modelId="{5D88F3FE-15F0-43B6-A99C-E9348CADD798}" type="sibTrans" cxnId="{A6F7FCD1-8CED-4463-8457-3101335C492E}">
      <dgm:prSet/>
      <dgm:spPr/>
      <dgm:t>
        <a:bodyPr/>
        <a:lstStyle/>
        <a:p>
          <a:endParaRPr lang="en-US"/>
        </a:p>
      </dgm:t>
    </dgm:pt>
    <dgm:pt modelId="{8B9C29E5-4981-425D-A340-2678C095713C}" type="pres">
      <dgm:prSet presAssocID="{AE69E0DC-2203-4885-B71B-0A17C98BB4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A767C-6517-43C6-A6F6-5CA94E254FF1}" type="pres">
      <dgm:prSet presAssocID="{CD8236BA-C08C-4698-BC1C-E23954D2D3FB}" presName="circle1" presStyleLbl="node1" presStyleIdx="0" presStyleCnt="3"/>
      <dgm:spPr/>
    </dgm:pt>
    <dgm:pt modelId="{35426CFA-32AC-42EB-8E80-82D7D414B59E}" type="pres">
      <dgm:prSet presAssocID="{CD8236BA-C08C-4698-BC1C-E23954D2D3FB}" presName="space" presStyleCnt="0"/>
      <dgm:spPr/>
    </dgm:pt>
    <dgm:pt modelId="{695969F8-30C7-442F-93AC-9F2DD057A07C}" type="pres">
      <dgm:prSet presAssocID="{CD8236BA-C08C-4698-BC1C-E23954D2D3FB}" presName="rect1" presStyleLbl="alignAcc1" presStyleIdx="0" presStyleCnt="3"/>
      <dgm:spPr/>
      <dgm:t>
        <a:bodyPr/>
        <a:lstStyle/>
        <a:p>
          <a:endParaRPr lang="en-US"/>
        </a:p>
      </dgm:t>
    </dgm:pt>
    <dgm:pt modelId="{35F3372D-9FBF-4FB5-8BC2-AB096CC4DDA5}" type="pres">
      <dgm:prSet presAssocID="{C2B7AB79-DF56-4B94-A2A8-36965547EBF6}" presName="vertSpace2" presStyleLbl="node1" presStyleIdx="0" presStyleCnt="3"/>
      <dgm:spPr/>
    </dgm:pt>
    <dgm:pt modelId="{76EF5466-0084-4744-86A1-1A4B39E5E92E}" type="pres">
      <dgm:prSet presAssocID="{C2B7AB79-DF56-4B94-A2A8-36965547EBF6}" presName="circle2" presStyleLbl="node1" presStyleIdx="1" presStyleCnt="3"/>
      <dgm:spPr/>
    </dgm:pt>
    <dgm:pt modelId="{FB163A2A-8D0D-4061-A358-37341E6E61EC}" type="pres">
      <dgm:prSet presAssocID="{C2B7AB79-DF56-4B94-A2A8-36965547EBF6}" presName="rect2" presStyleLbl="alignAcc1" presStyleIdx="1" presStyleCnt="3"/>
      <dgm:spPr/>
      <dgm:t>
        <a:bodyPr/>
        <a:lstStyle/>
        <a:p>
          <a:endParaRPr lang="en-US"/>
        </a:p>
      </dgm:t>
    </dgm:pt>
    <dgm:pt modelId="{9D4ADD5D-87C3-40EF-A6EF-AA262D207B94}" type="pres">
      <dgm:prSet presAssocID="{8E928D9D-2F2B-4CFA-A9A3-A476E59468CF}" presName="vertSpace3" presStyleLbl="node1" presStyleIdx="1" presStyleCnt="3"/>
      <dgm:spPr/>
    </dgm:pt>
    <dgm:pt modelId="{568675FD-91F7-4B4E-AFD4-7D04037EA044}" type="pres">
      <dgm:prSet presAssocID="{8E928D9D-2F2B-4CFA-A9A3-A476E59468CF}" presName="circle3" presStyleLbl="node1" presStyleIdx="2" presStyleCnt="3"/>
      <dgm:spPr/>
    </dgm:pt>
    <dgm:pt modelId="{F50D2468-4176-4943-BE4D-54668FC1BC6A}" type="pres">
      <dgm:prSet presAssocID="{8E928D9D-2F2B-4CFA-A9A3-A476E59468CF}" presName="rect3" presStyleLbl="alignAcc1" presStyleIdx="2" presStyleCnt="3"/>
      <dgm:spPr/>
      <dgm:t>
        <a:bodyPr/>
        <a:lstStyle/>
        <a:p>
          <a:endParaRPr lang="en-US"/>
        </a:p>
      </dgm:t>
    </dgm:pt>
    <dgm:pt modelId="{2CF9A8A4-7B73-40A1-924C-87C67D0C95AC}" type="pres">
      <dgm:prSet presAssocID="{CD8236BA-C08C-4698-BC1C-E23954D2D3F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F969D-BC96-489F-86BB-58FE30511634}" type="pres">
      <dgm:prSet presAssocID="{C2B7AB79-DF56-4B94-A2A8-36965547EBF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E495-89EC-4760-B91B-C1A64CCDAE1C}" type="pres">
      <dgm:prSet presAssocID="{8E928D9D-2F2B-4CFA-A9A3-A476E59468C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DB6F5-776A-4F2A-844B-016B259BA748}" type="presOf" srcId="{CD8236BA-C08C-4698-BC1C-E23954D2D3FB}" destId="{2CF9A8A4-7B73-40A1-924C-87C67D0C95AC}" srcOrd="1" destOrd="0" presId="urn:microsoft.com/office/officeart/2005/8/layout/target3"/>
    <dgm:cxn modelId="{E3B8E931-86AE-4363-9AEF-431EBDCBB0D3}" srcId="{AE69E0DC-2203-4885-B71B-0A17C98BB498}" destId="{CD8236BA-C08C-4698-BC1C-E23954D2D3FB}" srcOrd="0" destOrd="0" parTransId="{D33A9BBA-9057-4443-B9EA-F7FBA825CFA9}" sibTransId="{37216C36-13C0-4682-B3D8-3E6EA95A7BB5}"/>
    <dgm:cxn modelId="{3E69E8CD-EA33-4DCC-92A0-2398770E9CDC}" type="presOf" srcId="{C2B7AB79-DF56-4B94-A2A8-36965547EBF6}" destId="{578F969D-BC96-489F-86BB-58FE30511634}" srcOrd="1" destOrd="0" presId="urn:microsoft.com/office/officeart/2005/8/layout/target3"/>
    <dgm:cxn modelId="{A6F7FCD1-8CED-4463-8457-3101335C492E}" srcId="{AE69E0DC-2203-4885-B71B-0A17C98BB498}" destId="{8E928D9D-2F2B-4CFA-A9A3-A476E59468CF}" srcOrd="2" destOrd="0" parTransId="{CE93F051-ED37-46E3-BD46-CF98CE15B9C1}" sibTransId="{5D88F3FE-15F0-43B6-A99C-E9348CADD798}"/>
    <dgm:cxn modelId="{AE74A618-B275-4A19-9F26-B7D81BD52CF1}" type="presOf" srcId="{CD8236BA-C08C-4698-BC1C-E23954D2D3FB}" destId="{695969F8-30C7-442F-93AC-9F2DD057A07C}" srcOrd="0" destOrd="0" presId="urn:microsoft.com/office/officeart/2005/8/layout/target3"/>
    <dgm:cxn modelId="{F82A65B6-8EB3-4B71-88F1-CEE6BC3069E4}" type="presOf" srcId="{AE69E0DC-2203-4885-B71B-0A17C98BB498}" destId="{8B9C29E5-4981-425D-A340-2678C095713C}" srcOrd="0" destOrd="0" presId="urn:microsoft.com/office/officeart/2005/8/layout/target3"/>
    <dgm:cxn modelId="{25ED61CE-2C05-467D-8F3F-B6ABA3CAF1D7}" type="presOf" srcId="{C2B7AB79-DF56-4B94-A2A8-36965547EBF6}" destId="{FB163A2A-8D0D-4061-A358-37341E6E61EC}" srcOrd="0" destOrd="0" presId="urn:microsoft.com/office/officeart/2005/8/layout/target3"/>
    <dgm:cxn modelId="{45F11E92-DE4C-4204-8818-041DD997BF0D}" type="presOf" srcId="{8E928D9D-2F2B-4CFA-A9A3-A476E59468CF}" destId="{BFE8E495-89EC-4760-B91B-C1A64CCDAE1C}" srcOrd="1" destOrd="0" presId="urn:microsoft.com/office/officeart/2005/8/layout/target3"/>
    <dgm:cxn modelId="{033F70CD-1B09-4A50-9995-F2FDC8112DA9}" srcId="{AE69E0DC-2203-4885-B71B-0A17C98BB498}" destId="{C2B7AB79-DF56-4B94-A2A8-36965547EBF6}" srcOrd="1" destOrd="0" parTransId="{0E8EDB0A-4E4D-4C21-B45A-0D495D6E2936}" sibTransId="{73124675-E4AA-424A-9DD4-E8655B08C3C1}"/>
    <dgm:cxn modelId="{153453FD-34F7-42EA-88CC-92FA894293C8}" type="presOf" srcId="{8E928D9D-2F2B-4CFA-A9A3-A476E59468CF}" destId="{F50D2468-4176-4943-BE4D-54668FC1BC6A}" srcOrd="0" destOrd="0" presId="urn:microsoft.com/office/officeart/2005/8/layout/target3"/>
    <dgm:cxn modelId="{AADDCE75-4075-4AE0-918F-5941D8DBF871}" type="presParOf" srcId="{8B9C29E5-4981-425D-A340-2678C095713C}" destId="{B94A767C-6517-43C6-A6F6-5CA94E254FF1}" srcOrd="0" destOrd="0" presId="urn:microsoft.com/office/officeart/2005/8/layout/target3"/>
    <dgm:cxn modelId="{CEED4AF5-B9A9-4314-832D-EDF0F747F1EF}" type="presParOf" srcId="{8B9C29E5-4981-425D-A340-2678C095713C}" destId="{35426CFA-32AC-42EB-8E80-82D7D414B59E}" srcOrd="1" destOrd="0" presId="urn:microsoft.com/office/officeart/2005/8/layout/target3"/>
    <dgm:cxn modelId="{4376913D-15AE-4BDC-8890-F978691521BB}" type="presParOf" srcId="{8B9C29E5-4981-425D-A340-2678C095713C}" destId="{695969F8-30C7-442F-93AC-9F2DD057A07C}" srcOrd="2" destOrd="0" presId="urn:microsoft.com/office/officeart/2005/8/layout/target3"/>
    <dgm:cxn modelId="{B5EBA92E-9C9A-42A7-959B-23F61A63190C}" type="presParOf" srcId="{8B9C29E5-4981-425D-A340-2678C095713C}" destId="{35F3372D-9FBF-4FB5-8BC2-AB096CC4DDA5}" srcOrd="3" destOrd="0" presId="urn:microsoft.com/office/officeart/2005/8/layout/target3"/>
    <dgm:cxn modelId="{C5F416D7-7900-41FD-8BF5-F7D9021E0500}" type="presParOf" srcId="{8B9C29E5-4981-425D-A340-2678C095713C}" destId="{76EF5466-0084-4744-86A1-1A4B39E5E92E}" srcOrd="4" destOrd="0" presId="urn:microsoft.com/office/officeart/2005/8/layout/target3"/>
    <dgm:cxn modelId="{BA9B8078-EAC2-492C-AB6D-8F8F2639AD2F}" type="presParOf" srcId="{8B9C29E5-4981-425D-A340-2678C095713C}" destId="{FB163A2A-8D0D-4061-A358-37341E6E61EC}" srcOrd="5" destOrd="0" presId="urn:microsoft.com/office/officeart/2005/8/layout/target3"/>
    <dgm:cxn modelId="{50303F78-46CF-4613-8418-AE8AA5001700}" type="presParOf" srcId="{8B9C29E5-4981-425D-A340-2678C095713C}" destId="{9D4ADD5D-87C3-40EF-A6EF-AA262D207B94}" srcOrd="6" destOrd="0" presId="urn:microsoft.com/office/officeart/2005/8/layout/target3"/>
    <dgm:cxn modelId="{8545F0C4-9B1D-4040-AF10-F3332C28B916}" type="presParOf" srcId="{8B9C29E5-4981-425D-A340-2678C095713C}" destId="{568675FD-91F7-4B4E-AFD4-7D04037EA044}" srcOrd="7" destOrd="0" presId="urn:microsoft.com/office/officeart/2005/8/layout/target3"/>
    <dgm:cxn modelId="{A81850D5-2ED6-41C5-9F1D-08EDA4DE0ED3}" type="presParOf" srcId="{8B9C29E5-4981-425D-A340-2678C095713C}" destId="{F50D2468-4176-4943-BE4D-54668FC1BC6A}" srcOrd="8" destOrd="0" presId="urn:microsoft.com/office/officeart/2005/8/layout/target3"/>
    <dgm:cxn modelId="{F9D36116-13AD-4D54-A68D-9FE2438402D5}" type="presParOf" srcId="{8B9C29E5-4981-425D-A340-2678C095713C}" destId="{2CF9A8A4-7B73-40A1-924C-87C67D0C95AC}" srcOrd="9" destOrd="0" presId="urn:microsoft.com/office/officeart/2005/8/layout/target3"/>
    <dgm:cxn modelId="{48C5B3BC-952D-4769-A179-5E4A991E61A4}" type="presParOf" srcId="{8B9C29E5-4981-425D-A340-2678C095713C}" destId="{578F969D-BC96-489F-86BB-58FE30511634}" srcOrd="10" destOrd="0" presId="urn:microsoft.com/office/officeart/2005/8/layout/target3"/>
    <dgm:cxn modelId="{CEAA938E-E1FF-44F9-8700-67A4A68A9C15}" type="presParOf" srcId="{8B9C29E5-4981-425D-A340-2678C095713C}" destId="{BFE8E495-89EC-4760-B91B-C1A64CCDAE1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A3637-5CE0-4EDB-B7B5-26FE39330DA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BF548-37D5-49AD-9B61-CF5FECEE637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/>
            <a:t>The </a:t>
          </a:r>
          <a:r>
            <a:rPr lang="en-US" sz="1600" b="1" cap="none" dirty="0"/>
            <a:t>establishment and management </a:t>
          </a:r>
          <a:r>
            <a:rPr lang="en-US" sz="1600" cap="none" dirty="0"/>
            <a:t>of funds to fund represented political parties</a:t>
          </a:r>
        </a:p>
      </dgm:t>
    </dgm:pt>
    <dgm:pt modelId="{F839BE6B-5C94-4543-8D47-767609183727}" type="parTrans" cxnId="{E257BF04-D15A-4D0F-8FCE-D1B4043E0C14}">
      <dgm:prSet/>
      <dgm:spPr/>
      <dgm:t>
        <a:bodyPr/>
        <a:lstStyle/>
        <a:p>
          <a:endParaRPr lang="en-US" sz="2000"/>
        </a:p>
      </dgm:t>
    </dgm:pt>
    <dgm:pt modelId="{839497A9-9104-4090-992B-508A6ECB5EBD}" type="sibTrans" cxnId="{E257BF04-D15A-4D0F-8FCE-D1B4043E0C1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BD4D133-A385-40DD-BD38-1DAE455469F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/>
            <a:t>To </a:t>
          </a:r>
          <a:r>
            <a:rPr lang="en-US" sz="1600" b="1" cap="none" dirty="0"/>
            <a:t>prohibit certain donations </a:t>
          </a:r>
          <a:r>
            <a:rPr lang="en-US" sz="1600" cap="none" dirty="0"/>
            <a:t>made directly to political parties</a:t>
          </a:r>
        </a:p>
      </dgm:t>
    </dgm:pt>
    <dgm:pt modelId="{DEEA02C6-F2C3-4727-A229-FD68C8DF3456}" type="parTrans" cxnId="{84F39967-A956-4C67-9C49-D302D38B0ADE}">
      <dgm:prSet/>
      <dgm:spPr/>
      <dgm:t>
        <a:bodyPr/>
        <a:lstStyle/>
        <a:p>
          <a:endParaRPr lang="en-US" sz="2000"/>
        </a:p>
      </dgm:t>
    </dgm:pt>
    <dgm:pt modelId="{41AA6035-1073-460E-ABC8-57F56662562A}" type="sibTrans" cxnId="{84F39967-A956-4C67-9C49-D302D38B0AD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0EC95D94-7DAA-4C91-A39A-9D926BCAC44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/>
            <a:t>To </a:t>
          </a:r>
          <a:r>
            <a:rPr lang="en-US" sz="1600" b="1" cap="none" dirty="0"/>
            <a:t>regulate disclosure of donations </a:t>
          </a:r>
          <a:r>
            <a:rPr lang="en-US" sz="1600" cap="none" dirty="0"/>
            <a:t>accepted</a:t>
          </a:r>
        </a:p>
      </dgm:t>
    </dgm:pt>
    <dgm:pt modelId="{1A40E841-B403-499C-A101-812BA8C20AA9}" type="parTrans" cxnId="{63685708-FCFB-43CE-B1EE-7948AF74A8CB}">
      <dgm:prSet/>
      <dgm:spPr/>
      <dgm:t>
        <a:bodyPr/>
        <a:lstStyle/>
        <a:p>
          <a:endParaRPr lang="en-US" sz="2000"/>
        </a:p>
      </dgm:t>
    </dgm:pt>
    <dgm:pt modelId="{7D205607-1EC2-455E-8A41-A1BD47988C94}" type="sibTrans" cxnId="{63685708-FCFB-43CE-B1EE-7948AF74A8CB}">
      <dgm:prSet/>
      <dgm:spPr/>
      <dgm:t>
        <a:bodyPr/>
        <a:lstStyle/>
        <a:p>
          <a:endParaRPr lang="en-US" sz="2000"/>
        </a:p>
      </dgm:t>
    </dgm:pt>
    <dgm:pt modelId="{FC361304-0D44-4D74-B79E-644ECC7F9FD7}">
      <dgm:prSet custT="1"/>
      <dgm:spPr/>
      <dgm:t>
        <a:bodyPr/>
        <a:lstStyle/>
        <a:p>
          <a:pPr>
            <a:defRPr cap="all"/>
          </a:pPr>
          <a:r>
            <a:rPr lang="en-US" sz="1600" cap="none" dirty="0"/>
            <a:t>To </a:t>
          </a:r>
          <a:r>
            <a:rPr lang="en-US" sz="1600" b="1" cap="none" dirty="0" smtClean="0"/>
            <a:t>determine</a:t>
          </a:r>
          <a:r>
            <a:rPr lang="en-US" sz="1600" cap="none" dirty="0" smtClean="0"/>
            <a:t> the </a:t>
          </a:r>
          <a:r>
            <a:rPr lang="en-US" sz="1600" b="1" cap="none" dirty="0" smtClean="0"/>
            <a:t>duties of political parties </a:t>
          </a:r>
          <a:r>
            <a:rPr lang="en-US" sz="1600" cap="none" dirty="0" smtClean="0"/>
            <a:t>in respect of </a:t>
          </a:r>
          <a:r>
            <a:rPr lang="en-US" sz="1600" b="1" cap="none" dirty="0" smtClean="0"/>
            <a:t>funding</a:t>
          </a:r>
          <a:endParaRPr lang="en-US" sz="1600" b="1" cap="none" dirty="0"/>
        </a:p>
      </dgm:t>
    </dgm:pt>
    <dgm:pt modelId="{135DDB69-DF35-4B8D-964C-B2A7B57CFEB2}" type="parTrans" cxnId="{7990C427-D8EC-48D0-812B-FDF8A62FA7A1}">
      <dgm:prSet/>
      <dgm:spPr/>
      <dgm:t>
        <a:bodyPr/>
        <a:lstStyle/>
        <a:p>
          <a:endParaRPr lang="en-US" sz="2000"/>
        </a:p>
      </dgm:t>
    </dgm:pt>
    <dgm:pt modelId="{9217A0F9-8F5A-4421-BA01-276E733AC47A}" type="sibTrans" cxnId="{7990C427-D8EC-48D0-812B-FDF8A62FA7A1}">
      <dgm:prSet/>
      <dgm:spPr/>
      <dgm:t>
        <a:bodyPr/>
        <a:lstStyle/>
        <a:p>
          <a:endParaRPr lang="en-US" sz="2000"/>
        </a:p>
      </dgm:t>
    </dgm:pt>
    <dgm:pt modelId="{C16FCE39-17C0-429F-A9A2-5B4B41327B4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 smtClean="0"/>
            <a:t>To provide for and </a:t>
          </a:r>
          <a:r>
            <a:rPr lang="en-US" sz="1600" b="1" cap="none" dirty="0" smtClean="0"/>
            <a:t>regulate</a:t>
          </a:r>
          <a:r>
            <a:rPr lang="en-US" sz="1600" cap="none" dirty="0" smtClean="0"/>
            <a:t> the </a:t>
          </a:r>
          <a:r>
            <a:rPr lang="en-US" sz="1600" b="1" cap="none" dirty="0" smtClean="0"/>
            <a:t>public and private funding </a:t>
          </a:r>
          <a:r>
            <a:rPr lang="en-US" sz="1600" cap="none" dirty="0" smtClean="0"/>
            <a:t>of political parties</a:t>
          </a:r>
          <a:endParaRPr lang="en-US" sz="1600" cap="none" dirty="0"/>
        </a:p>
      </dgm:t>
    </dgm:pt>
    <dgm:pt modelId="{BD1C81B3-715F-4C81-8D98-2CCC2EAC175C}" type="parTrans" cxnId="{8C013745-FC07-4FC7-97BF-BD567CCC189A}">
      <dgm:prSet/>
      <dgm:spPr/>
      <dgm:t>
        <a:bodyPr/>
        <a:lstStyle/>
        <a:p>
          <a:endParaRPr lang="en-US" sz="2000"/>
        </a:p>
      </dgm:t>
    </dgm:pt>
    <dgm:pt modelId="{1CE2D36C-76A0-4E12-9185-B14F54DEE6C8}" type="sibTrans" cxnId="{8C013745-FC07-4FC7-97BF-BD567CCC189A}">
      <dgm:prSet/>
      <dgm:spPr/>
      <dgm:t>
        <a:bodyPr/>
        <a:lstStyle/>
        <a:p>
          <a:endParaRPr lang="en-US" sz="2000"/>
        </a:p>
      </dgm:t>
    </dgm:pt>
    <dgm:pt modelId="{E593E6B3-03E4-4A5E-B6FF-46010C674A61}" type="pres">
      <dgm:prSet presAssocID="{21CA3637-5CE0-4EDB-B7B5-26FE39330D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9FA77-7D47-4D7E-84FA-3F266A588C1A}" type="pres">
      <dgm:prSet presAssocID="{C16FCE39-17C0-429F-A9A2-5B4B41327B43}" presName="compNode" presStyleCnt="0"/>
      <dgm:spPr/>
    </dgm:pt>
    <dgm:pt modelId="{8A3341E3-CE37-4BCE-96E7-355540DAF585}" type="pres">
      <dgm:prSet presAssocID="{C16FCE39-17C0-429F-A9A2-5B4B41327B43}" presName="iconBgRect" presStyleLbl="bgShp" presStyleIdx="0" presStyleCnt="5"/>
      <dgm:spPr/>
      <dgm:t>
        <a:bodyPr/>
        <a:lstStyle/>
        <a:p>
          <a:endParaRPr lang="en-US"/>
        </a:p>
      </dgm:t>
    </dgm:pt>
    <dgm:pt modelId="{5ACB609C-585B-43D2-AB7F-5C7D22B13C59}" type="pres">
      <dgm:prSet presAssocID="{C16FCE39-17C0-429F-A9A2-5B4B41327B43}" presName="icon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248399-F777-4654-88BE-E2E60A6DD2AE}" type="pres">
      <dgm:prSet presAssocID="{C16FCE39-17C0-429F-A9A2-5B4B41327B43}" presName="spaceRect" presStyleCnt="0"/>
      <dgm:spPr/>
    </dgm:pt>
    <dgm:pt modelId="{D065BC2E-5E36-4345-83AD-A32A74F86905}" type="pres">
      <dgm:prSet presAssocID="{C16FCE39-17C0-429F-A9A2-5B4B41327B43}" presName="textRect" presStyleLbl="revTx" presStyleIdx="0" presStyleCnt="5" custScaleX="11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7E75DF4-7071-403D-8AAC-48C57CCD8921}" type="pres">
      <dgm:prSet presAssocID="{1CE2D36C-76A0-4E12-9185-B14F54DEE6C8}" presName="sibTrans" presStyleCnt="0"/>
      <dgm:spPr/>
    </dgm:pt>
    <dgm:pt modelId="{652C2B31-4D1E-4738-A063-0C306B1F19D6}" type="pres">
      <dgm:prSet presAssocID="{975BF548-37D5-49AD-9B61-CF5FECEE637B}" presName="compNode" presStyleCnt="0"/>
      <dgm:spPr/>
    </dgm:pt>
    <dgm:pt modelId="{2CF04232-2DED-44DF-BB72-0B99E72B56F5}" type="pres">
      <dgm:prSet presAssocID="{975BF548-37D5-49AD-9B61-CF5FECEE637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83AD276-9998-4AC0-BF19-5C7EE66194AA}" type="pres">
      <dgm:prSet presAssocID="{975BF548-37D5-49AD-9B61-CF5FECEE637B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9896868-1E08-45A6-AE60-4BED00BEF064}" type="pres">
      <dgm:prSet presAssocID="{975BF548-37D5-49AD-9B61-CF5FECEE637B}" presName="spaceRect" presStyleCnt="0"/>
      <dgm:spPr/>
    </dgm:pt>
    <dgm:pt modelId="{90FA7F18-67BA-4D91-B015-63C69184478C}" type="pres">
      <dgm:prSet presAssocID="{975BF548-37D5-49AD-9B61-CF5FECEE637B}" presName="textRect" presStyleLbl="revTx" presStyleIdx="1" presStyleCnt="5" custScaleX="11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8AD70B9-A964-4331-B508-4B001512B6BB}" type="pres">
      <dgm:prSet presAssocID="{839497A9-9104-4090-992B-508A6ECB5EBD}" presName="sibTrans" presStyleCnt="0"/>
      <dgm:spPr/>
    </dgm:pt>
    <dgm:pt modelId="{91AFC086-A6FC-4F9B-B7B6-A13411D96BCB}" type="pres">
      <dgm:prSet presAssocID="{2BD4D133-A385-40DD-BD38-1DAE455469FE}" presName="compNode" presStyleCnt="0"/>
      <dgm:spPr/>
    </dgm:pt>
    <dgm:pt modelId="{FA2E98F7-9028-47B3-953E-BA29EC39D4DF}" type="pres">
      <dgm:prSet presAssocID="{2BD4D133-A385-40DD-BD38-1DAE455469F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11937EC-556A-4753-A727-A85661480D88}" type="pres">
      <dgm:prSet presAssocID="{2BD4D133-A385-40DD-BD38-1DAE455469FE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5ED82CD-DAE5-428B-AD7D-C41026609937}" type="pres">
      <dgm:prSet presAssocID="{2BD4D133-A385-40DD-BD38-1DAE455469FE}" presName="spaceRect" presStyleCnt="0"/>
      <dgm:spPr/>
    </dgm:pt>
    <dgm:pt modelId="{6781D3B7-158A-4E44-BC88-9DBB5359A1FC}" type="pres">
      <dgm:prSet presAssocID="{2BD4D133-A385-40DD-BD38-1DAE455469F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3F3E47-4977-4416-8555-52E58CA437CD}" type="pres">
      <dgm:prSet presAssocID="{41AA6035-1073-460E-ABC8-57F56662562A}" presName="sibTrans" presStyleCnt="0"/>
      <dgm:spPr/>
    </dgm:pt>
    <dgm:pt modelId="{C3E93996-9CFE-4011-A60A-C1E3D9F41A97}" type="pres">
      <dgm:prSet presAssocID="{0EC95D94-7DAA-4C91-A39A-9D926BCAC448}" presName="compNode" presStyleCnt="0"/>
      <dgm:spPr/>
    </dgm:pt>
    <dgm:pt modelId="{D2218DB6-A6EF-4BCA-9CB0-126ED7C44B1A}" type="pres">
      <dgm:prSet presAssocID="{0EC95D94-7DAA-4C91-A39A-9D926BCAC448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50570F7-65AC-4A9B-AC1F-E1DD8BC10D5C}" type="pres">
      <dgm:prSet presAssocID="{0EC95D94-7DAA-4C91-A39A-9D926BCAC448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0586744-492A-4B4E-BD97-6AD1FDA8A060}" type="pres">
      <dgm:prSet presAssocID="{0EC95D94-7DAA-4C91-A39A-9D926BCAC448}" presName="spaceRect" presStyleCnt="0"/>
      <dgm:spPr/>
    </dgm:pt>
    <dgm:pt modelId="{54E1ED68-E9BB-4912-8797-580C1548DB41}" type="pres">
      <dgm:prSet presAssocID="{0EC95D94-7DAA-4C91-A39A-9D926BCAC448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2C7216A-4582-453A-8E22-EEF64AE43779}" type="pres">
      <dgm:prSet presAssocID="{7D205607-1EC2-455E-8A41-A1BD47988C94}" presName="sibTrans" presStyleCnt="0"/>
      <dgm:spPr/>
    </dgm:pt>
    <dgm:pt modelId="{994B0A19-6BC5-4308-B0AC-FF56D8D82BF1}" type="pres">
      <dgm:prSet presAssocID="{FC361304-0D44-4D74-B79E-644ECC7F9FD7}" presName="compNode" presStyleCnt="0"/>
      <dgm:spPr/>
    </dgm:pt>
    <dgm:pt modelId="{1C151DBA-C06B-4B36-9F68-A871AD718E2E}" type="pres">
      <dgm:prSet presAssocID="{FC361304-0D44-4D74-B79E-644ECC7F9FD7}" presName="iconBgRect" presStyleLbl="bgShp" presStyleIdx="4" presStyleCnt="5"/>
      <dgm:spPr/>
    </dgm:pt>
    <dgm:pt modelId="{D9CD63CA-0897-49A5-B8EA-E9FE1C35B532}" type="pres">
      <dgm:prSet presAssocID="{FC361304-0D44-4D74-B79E-644ECC7F9FD7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6446EB7-F506-47A4-A629-BE0E663E6310}" type="pres">
      <dgm:prSet presAssocID="{FC361304-0D44-4D74-B79E-644ECC7F9FD7}" presName="spaceRect" presStyleCnt="0"/>
      <dgm:spPr/>
    </dgm:pt>
    <dgm:pt modelId="{95026819-E864-4F63-821F-8EDB51B86BDB}" type="pres">
      <dgm:prSet presAssocID="{FC361304-0D44-4D74-B79E-644ECC7F9FD7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13745-FC07-4FC7-97BF-BD567CCC189A}" srcId="{21CA3637-5CE0-4EDB-B7B5-26FE39330DA3}" destId="{C16FCE39-17C0-429F-A9A2-5B4B41327B43}" srcOrd="0" destOrd="0" parTransId="{BD1C81B3-715F-4C81-8D98-2CCC2EAC175C}" sibTransId="{1CE2D36C-76A0-4E12-9185-B14F54DEE6C8}"/>
    <dgm:cxn modelId="{D20F27C8-6598-4EF1-8C06-B79B8312D458}" type="presOf" srcId="{2BD4D133-A385-40DD-BD38-1DAE455469FE}" destId="{6781D3B7-158A-4E44-BC88-9DBB5359A1FC}" srcOrd="0" destOrd="0" presId="urn:microsoft.com/office/officeart/2018/5/layout/IconLeafLabelList"/>
    <dgm:cxn modelId="{E257BF04-D15A-4D0F-8FCE-D1B4043E0C14}" srcId="{21CA3637-5CE0-4EDB-B7B5-26FE39330DA3}" destId="{975BF548-37D5-49AD-9B61-CF5FECEE637B}" srcOrd="1" destOrd="0" parTransId="{F839BE6B-5C94-4543-8D47-767609183727}" sibTransId="{839497A9-9104-4090-992B-508A6ECB5EBD}"/>
    <dgm:cxn modelId="{84F39967-A956-4C67-9C49-D302D38B0ADE}" srcId="{21CA3637-5CE0-4EDB-B7B5-26FE39330DA3}" destId="{2BD4D133-A385-40DD-BD38-1DAE455469FE}" srcOrd="2" destOrd="0" parTransId="{DEEA02C6-F2C3-4727-A229-FD68C8DF3456}" sibTransId="{41AA6035-1073-460E-ABC8-57F56662562A}"/>
    <dgm:cxn modelId="{63685708-FCFB-43CE-B1EE-7948AF74A8CB}" srcId="{21CA3637-5CE0-4EDB-B7B5-26FE39330DA3}" destId="{0EC95D94-7DAA-4C91-A39A-9D926BCAC448}" srcOrd="3" destOrd="0" parTransId="{1A40E841-B403-499C-A101-812BA8C20AA9}" sibTransId="{7D205607-1EC2-455E-8A41-A1BD47988C94}"/>
    <dgm:cxn modelId="{0683908D-B006-4CE5-A601-7237B02C0EEF}" type="presOf" srcId="{21CA3637-5CE0-4EDB-B7B5-26FE39330DA3}" destId="{E593E6B3-03E4-4A5E-B6FF-46010C674A61}" srcOrd="0" destOrd="0" presId="urn:microsoft.com/office/officeart/2018/5/layout/IconLeafLabelList"/>
    <dgm:cxn modelId="{7990C427-D8EC-48D0-812B-FDF8A62FA7A1}" srcId="{21CA3637-5CE0-4EDB-B7B5-26FE39330DA3}" destId="{FC361304-0D44-4D74-B79E-644ECC7F9FD7}" srcOrd="4" destOrd="0" parTransId="{135DDB69-DF35-4B8D-964C-B2A7B57CFEB2}" sibTransId="{9217A0F9-8F5A-4421-BA01-276E733AC47A}"/>
    <dgm:cxn modelId="{D3607AFD-3502-4B52-904C-0927820928F9}" type="presOf" srcId="{975BF548-37D5-49AD-9B61-CF5FECEE637B}" destId="{90FA7F18-67BA-4D91-B015-63C69184478C}" srcOrd="0" destOrd="0" presId="urn:microsoft.com/office/officeart/2018/5/layout/IconLeafLabelList"/>
    <dgm:cxn modelId="{32F5E0FC-BD20-4AB7-B8F2-7AE545C2721A}" type="presOf" srcId="{FC361304-0D44-4D74-B79E-644ECC7F9FD7}" destId="{95026819-E864-4F63-821F-8EDB51B86BDB}" srcOrd="0" destOrd="0" presId="urn:microsoft.com/office/officeart/2018/5/layout/IconLeafLabelList"/>
    <dgm:cxn modelId="{0CBB9825-C01C-4F50-8F2A-A9E67F203641}" type="presOf" srcId="{0EC95D94-7DAA-4C91-A39A-9D926BCAC448}" destId="{54E1ED68-E9BB-4912-8797-580C1548DB41}" srcOrd="0" destOrd="0" presId="urn:microsoft.com/office/officeart/2018/5/layout/IconLeafLabelList"/>
    <dgm:cxn modelId="{9C9855A4-74E1-4730-AFF4-E192BE5D1F22}" type="presOf" srcId="{C16FCE39-17C0-429F-A9A2-5B4B41327B43}" destId="{D065BC2E-5E36-4345-83AD-A32A74F86905}" srcOrd="0" destOrd="0" presId="urn:microsoft.com/office/officeart/2018/5/layout/IconLeafLabelList"/>
    <dgm:cxn modelId="{A27AD2EA-F074-4B66-A979-ACC037DFB1C4}" type="presParOf" srcId="{E593E6B3-03E4-4A5E-B6FF-46010C674A61}" destId="{F1C9FA77-7D47-4D7E-84FA-3F266A588C1A}" srcOrd="0" destOrd="0" presId="urn:microsoft.com/office/officeart/2018/5/layout/IconLeafLabelList"/>
    <dgm:cxn modelId="{F2B06719-7704-441D-83CF-5CEF27B12C06}" type="presParOf" srcId="{F1C9FA77-7D47-4D7E-84FA-3F266A588C1A}" destId="{8A3341E3-CE37-4BCE-96E7-355540DAF585}" srcOrd="0" destOrd="0" presId="urn:microsoft.com/office/officeart/2018/5/layout/IconLeafLabelList"/>
    <dgm:cxn modelId="{70DA821A-A532-4DE1-9FE1-E35E35E3841C}" type="presParOf" srcId="{F1C9FA77-7D47-4D7E-84FA-3F266A588C1A}" destId="{5ACB609C-585B-43D2-AB7F-5C7D22B13C59}" srcOrd="1" destOrd="0" presId="urn:microsoft.com/office/officeart/2018/5/layout/IconLeafLabelList"/>
    <dgm:cxn modelId="{4F8C8C24-CA86-480D-BD93-4C28D84B23B5}" type="presParOf" srcId="{F1C9FA77-7D47-4D7E-84FA-3F266A588C1A}" destId="{2A248399-F777-4654-88BE-E2E60A6DD2AE}" srcOrd="2" destOrd="0" presId="urn:microsoft.com/office/officeart/2018/5/layout/IconLeafLabelList"/>
    <dgm:cxn modelId="{2BAD9B64-66FF-4DC2-8909-61625B9A741F}" type="presParOf" srcId="{F1C9FA77-7D47-4D7E-84FA-3F266A588C1A}" destId="{D065BC2E-5E36-4345-83AD-A32A74F86905}" srcOrd="3" destOrd="0" presId="urn:microsoft.com/office/officeart/2018/5/layout/IconLeafLabelList"/>
    <dgm:cxn modelId="{9EED0437-7E39-42C6-9F1F-EC6FB51EB7E4}" type="presParOf" srcId="{E593E6B3-03E4-4A5E-B6FF-46010C674A61}" destId="{27E75DF4-7071-403D-8AAC-48C57CCD8921}" srcOrd="1" destOrd="0" presId="urn:microsoft.com/office/officeart/2018/5/layout/IconLeafLabelList"/>
    <dgm:cxn modelId="{568FC688-1AE1-45DB-9803-292F0665B902}" type="presParOf" srcId="{E593E6B3-03E4-4A5E-B6FF-46010C674A61}" destId="{652C2B31-4D1E-4738-A063-0C306B1F19D6}" srcOrd="2" destOrd="0" presId="urn:microsoft.com/office/officeart/2018/5/layout/IconLeafLabelList"/>
    <dgm:cxn modelId="{EE5339F0-1239-4A36-A2BC-3758E8096C3C}" type="presParOf" srcId="{652C2B31-4D1E-4738-A063-0C306B1F19D6}" destId="{2CF04232-2DED-44DF-BB72-0B99E72B56F5}" srcOrd="0" destOrd="0" presId="urn:microsoft.com/office/officeart/2018/5/layout/IconLeafLabelList"/>
    <dgm:cxn modelId="{E9416D1C-7B87-4B96-89FA-C1E754367A99}" type="presParOf" srcId="{652C2B31-4D1E-4738-A063-0C306B1F19D6}" destId="{E83AD276-9998-4AC0-BF19-5C7EE66194AA}" srcOrd="1" destOrd="0" presId="urn:microsoft.com/office/officeart/2018/5/layout/IconLeafLabelList"/>
    <dgm:cxn modelId="{E874A3E1-5816-4F7F-A09A-1D421CA2E534}" type="presParOf" srcId="{652C2B31-4D1E-4738-A063-0C306B1F19D6}" destId="{49896868-1E08-45A6-AE60-4BED00BEF064}" srcOrd="2" destOrd="0" presId="urn:microsoft.com/office/officeart/2018/5/layout/IconLeafLabelList"/>
    <dgm:cxn modelId="{1938859C-3160-413D-8DE4-7DDCDEF88F85}" type="presParOf" srcId="{652C2B31-4D1E-4738-A063-0C306B1F19D6}" destId="{90FA7F18-67BA-4D91-B015-63C69184478C}" srcOrd="3" destOrd="0" presId="urn:microsoft.com/office/officeart/2018/5/layout/IconLeafLabelList"/>
    <dgm:cxn modelId="{662EB746-AB2B-441A-9529-95F639A4802C}" type="presParOf" srcId="{E593E6B3-03E4-4A5E-B6FF-46010C674A61}" destId="{38AD70B9-A964-4331-B508-4B001512B6BB}" srcOrd="3" destOrd="0" presId="urn:microsoft.com/office/officeart/2018/5/layout/IconLeafLabelList"/>
    <dgm:cxn modelId="{4729ED9B-0D95-4376-8086-5046D7242D53}" type="presParOf" srcId="{E593E6B3-03E4-4A5E-B6FF-46010C674A61}" destId="{91AFC086-A6FC-4F9B-B7B6-A13411D96BCB}" srcOrd="4" destOrd="0" presId="urn:microsoft.com/office/officeart/2018/5/layout/IconLeafLabelList"/>
    <dgm:cxn modelId="{ECD545A1-DFB4-4927-B1A7-370F1CB086EF}" type="presParOf" srcId="{91AFC086-A6FC-4F9B-B7B6-A13411D96BCB}" destId="{FA2E98F7-9028-47B3-953E-BA29EC39D4DF}" srcOrd="0" destOrd="0" presId="urn:microsoft.com/office/officeart/2018/5/layout/IconLeafLabelList"/>
    <dgm:cxn modelId="{F1F92F28-A3AE-45FC-B9F4-44C3B8C35BED}" type="presParOf" srcId="{91AFC086-A6FC-4F9B-B7B6-A13411D96BCB}" destId="{311937EC-556A-4753-A727-A85661480D88}" srcOrd="1" destOrd="0" presId="urn:microsoft.com/office/officeart/2018/5/layout/IconLeafLabelList"/>
    <dgm:cxn modelId="{7A69DDEE-1602-4541-AC4D-EB7101601055}" type="presParOf" srcId="{91AFC086-A6FC-4F9B-B7B6-A13411D96BCB}" destId="{95ED82CD-DAE5-428B-AD7D-C41026609937}" srcOrd="2" destOrd="0" presId="urn:microsoft.com/office/officeart/2018/5/layout/IconLeafLabelList"/>
    <dgm:cxn modelId="{CF335352-782A-4DFF-87B2-4FAE575BE32C}" type="presParOf" srcId="{91AFC086-A6FC-4F9B-B7B6-A13411D96BCB}" destId="{6781D3B7-158A-4E44-BC88-9DBB5359A1FC}" srcOrd="3" destOrd="0" presId="urn:microsoft.com/office/officeart/2018/5/layout/IconLeafLabelList"/>
    <dgm:cxn modelId="{A871F9FE-5340-4EBC-A3AB-86860A24A7A9}" type="presParOf" srcId="{E593E6B3-03E4-4A5E-B6FF-46010C674A61}" destId="{9F3F3E47-4977-4416-8555-52E58CA437CD}" srcOrd="5" destOrd="0" presId="urn:microsoft.com/office/officeart/2018/5/layout/IconLeafLabelList"/>
    <dgm:cxn modelId="{D75E3F05-29E6-415E-8F8A-8E54EBFE4E92}" type="presParOf" srcId="{E593E6B3-03E4-4A5E-B6FF-46010C674A61}" destId="{C3E93996-9CFE-4011-A60A-C1E3D9F41A97}" srcOrd="6" destOrd="0" presId="urn:microsoft.com/office/officeart/2018/5/layout/IconLeafLabelList"/>
    <dgm:cxn modelId="{88CC739A-7B73-43CA-8B7E-F1B8CD03B16A}" type="presParOf" srcId="{C3E93996-9CFE-4011-A60A-C1E3D9F41A97}" destId="{D2218DB6-A6EF-4BCA-9CB0-126ED7C44B1A}" srcOrd="0" destOrd="0" presId="urn:microsoft.com/office/officeart/2018/5/layout/IconLeafLabelList"/>
    <dgm:cxn modelId="{D852C357-9509-46A1-B438-6D9734C928DD}" type="presParOf" srcId="{C3E93996-9CFE-4011-A60A-C1E3D9F41A97}" destId="{350570F7-65AC-4A9B-AC1F-E1DD8BC10D5C}" srcOrd="1" destOrd="0" presId="urn:microsoft.com/office/officeart/2018/5/layout/IconLeafLabelList"/>
    <dgm:cxn modelId="{4BCE45D2-6B28-41D1-B9E4-8C691AB9456F}" type="presParOf" srcId="{C3E93996-9CFE-4011-A60A-C1E3D9F41A97}" destId="{50586744-492A-4B4E-BD97-6AD1FDA8A060}" srcOrd="2" destOrd="0" presId="urn:microsoft.com/office/officeart/2018/5/layout/IconLeafLabelList"/>
    <dgm:cxn modelId="{A83B37A2-0C8A-4CD3-9BFF-1A3A5B60457B}" type="presParOf" srcId="{C3E93996-9CFE-4011-A60A-C1E3D9F41A97}" destId="{54E1ED68-E9BB-4912-8797-580C1548DB41}" srcOrd="3" destOrd="0" presId="urn:microsoft.com/office/officeart/2018/5/layout/IconLeafLabelList"/>
    <dgm:cxn modelId="{6D5486EC-F402-4593-9531-D2F27264DF55}" type="presParOf" srcId="{E593E6B3-03E4-4A5E-B6FF-46010C674A61}" destId="{A2C7216A-4582-453A-8E22-EEF64AE43779}" srcOrd="7" destOrd="0" presId="urn:microsoft.com/office/officeart/2018/5/layout/IconLeafLabelList"/>
    <dgm:cxn modelId="{A7E25FBA-1BBB-49C1-A9CF-613AF3151224}" type="presParOf" srcId="{E593E6B3-03E4-4A5E-B6FF-46010C674A61}" destId="{994B0A19-6BC5-4308-B0AC-FF56D8D82BF1}" srcOrd="8" destOrd="0" presId="urn:microsoft.com/office/officeart/2018/5/layout/IconLeafLabelList"/>
    <dgm:cxn modelId="{1F94CF62-0416-462B-AC62-AC10843D05E6}" type="presParOf" srcId="{994B0A19-6BC5-4308-B0AC-FF56D8D82BF1}" destId="{1C151DBA-C06B-4B36-9F68-A871AD718E2E}" srcOrd="0" destOrd="0" presId="urn:microsoft.com/office/officeart/2018/5/layout/IconLeafLabelList"/>
    <dgm:cxn modelId="{07FF2A55-8BD6-413C-A851-292B83711C0B}" type="presParOf" srcId="{994B0A19-6BC5-4308-B0AC-FF56D8D82BF1}" destId="{D9CD63CA-0897-49A5-B8EA-E9FE1C35B532}" srcOrd="1" destOrd="0" presId="urn:microsoft.com/office/officeart/2018/5/layout/IconLeafLabelList"/>
    <dgm:cxn modelId="{3B2E6465-6734-4011-B70E-CC36D7517EC2}" type="presParOf" srcId="{994B0A19-6BC5-4308-B0AC-FF56D8D82BF1}" destId="{A6446EB7-F506-47A4-A629-BE0E663E6310}" srcOrd="2" destOrd="0" presId="urn:microsoft.com/office/officeart/2018/5/layout/IconLeafLabelList"/>
    <dgm:cxn modelId="{1C6BD588-1AC6-4ACA-BF52-2F16133A443A}" type="presParOf" srcId="{994B0A19-6BC5-4308-B0AC-FF56D8D82BF1}" destId="{95026819-E864-4F63-821F-8EDB51B86BD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A3637-5CE0-4EDB-B7B5-26FE39330DA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BF548-37D5-49AD-9B61-CF5FECEE637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 smtClean="0"/>
            <a:t>To provide for </a:t>
          </a:r>
          <a:r>
            <a:rPr lang="en-US" sz="1600" b="1" cap="none" dirty="0" smtClean="0"/>
            <a:t>administrative fines </a:t>
          </a:r>
          <a:r>
            <a:rPr lang="en-US" sz="1600" b="0" cap="none" dirty="0" smtClean="0"/>
            <a:t>and create</a:t>
          </a:r>
          <a:r>
            <a:rPr lang="en-US" sz="1600" b="1" cap="none" dirty="0" smtClean="0"/>
            <a:t> offences </a:t>
          </a:r>
          <a:r>
            <a:rPr lang="en-US" sz="1600" b="0" cap="none" dirty="0" smtClean="0"/>
            <a:t>and</a:t>
          </a:r>
          <a:r>
            <a:rPr lang="en-US" sz="1600" b="1" cap="none" dirty="0" smtClean="0"/>
            <a:t> penalties</a:t>
          </a:r>
          <a:endParaRPr lang="en-US" sz="1600" cap="none" dirty="0"/>
        </a:p>
      </dgm:t>
    </dgm:pt>
    <dgm:pt modelId="{F839BE6B-5C94-4543-8D47-767609183727}" type="parTrans" cxnId="{E257BF04-D15A-4D0F-8FCE-D1B4043E0C14}">
      <dgm:prSet/>
      <dgm:spPr/>
      <dgm:t>
        <a:bodyPr/>
        <a:lstStyle/>
        <a:p>
          <a:endParaRPr lang="en-US" sz="2000"/>
        </a:p>
      </dgm:t>
    </dgm:pt>
    <dgm:pt modelId="{839497A9-9104-4090-992B-508A6ECB5EBD}" type="sibTrans" cxnId="{E257BF04-D15A-4D0F-8FCE-D1B4043E0C1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0EC95D94-7DAA-4C91-A39A-9D926BCAC44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/>
            <a:t>To </a:t>
          </a:r>
          <a:r>
            <a:rPr lang="en-US" sz="1600" b="1" cap="none" dirty="0" smtClean="0"/>
            <a:t>repeal the Public Funding of Represented Political Parties Act of 1997</a:t>
          </a:r>
          <a:endParaRPr lang="en-US" sz="1600" cap="none" dirty="0"/>
        </a:p>
      </dgm:t>
    </dgm:pt>
    <dgm:pt modelId="{1A40E841-B403-499C-A101-812BA8C20AA9}" type="parTrans" cxnId="{63685708-FCFB-43CE-B1EE-7948AF74A8CB}">
      <dgm:prSet/>
      <dgm:spPr/>
      <dgm:t>
        <a:bodyPr/>
        <a:lstStyle/>
        <a:p>
          <a:endParaRPr lang="en-US" sz="2000"/>
        </a:p>
      </dgm:t>
    </dgm:pt>
    <dgm:pt modelId="{7D205607-1EC2-455E-8A41-A1BD47988C94}" type="sibTrans" cxnId="{63685708-FCFB-43CE-B1EE-7948AF74A8CB}">
      <dgm:prSet/>
      <dgm:spPr/>
      <dgm:t>
        <a:bodyPr/>
        <a:lstStyle/>
        <a:p>
          <a:endParaRPr lang="en-US" sz="2000"/>
        </a:p>
      </dgm:t>
    </dgm:pt>
    <dgm:pt modelId="{FC361304-0D44-4D74-B79E-644ECC7F9FD7}">
      <dgm:prSet custT="1"/>
      <dgm:spPr/>
      <dgm:t>
        <a:bodyPr/>
        <a:lstStyle/>
        <a:p>
          <a:pPr>
            <a:defRPr cap="all"/>
          </a:pPr>
          <a:r>
            <a:rPr lang="en-US" sz="1600" cap="none" dirty="0"/>
            <a:t>To </a:t>
          </a:r>
          <a:r>
            <a:rPr lang="en-US" sz="1600" b="1" cap="none" dirty="0" smtClean="0"/>
            <a:t>determine</a:t>
          </a:r>
          <a:r>
            <a:rPr lang="en-US" sz="1600" cap="none" dirty="0" smtClean="0"/>
            <a:t> the </a:t>
          </a:r>
          <a:r>
            <a:rPr lang="en-US" sz="1600" b="1" cap="none" dirty="0" smtClean="0"/>
            <a:t>duties of political parties </a:t>
          </a:r>
          <a:r>
            <a:rPr lang="en-US" sz="1600" cap="none" dirty="0" smtClean="0"/>
            <a:t>in respect of </a:t>
          </a:r>
          <a:r>
            <a:rPr lang="en-US" sz="1600" b="1" cap="none" dirty="0" smtClean="0"/>
            <a:t>funding</a:t>
          </a:r>
          <a:endParaRPr lang="en-US" sz="1600" b="1" cap="none" dirty="0"/>
        </a:p>
      </dgm:t>
    </dgm:pt>
    <dgm:pt modelId="{135DDB69-DF35-4B8D-964C-B2A7B57CFEB2}" type="parTrans" cxnId="{7990C427-D8EC-48D0-812B-FDF8A62FA7A1}">
      <dgm:prSet/>
      <dgm:spPr/>
      <dgm:t>
        <a:bodyPr/>
        <a:lstStyle/>
        <a:p>
          <a:endParaRPr lang="en-US" sz="2000"/>
        </a:p>
      </dgm:t>
    </dgm:pt>
    <dgm:pt modelId="{9217A0F9-8F5A-4421-BA01-276E733AC47A}" type="sibTrans" cxnId="{7990C427-D8EC-48D0-812B-FDF8A62FA7A1}">
      <dgm:prSet/>
      <dgm:spPr/>
      <dgm:t>
        <a:bodyPr/>
        <a:lstStyle/>
        <a:p>
          <a:endParaRPr lang="en-US" sz="2000"/>
        </a:p>
      </dgm:t>
    </dgm:pt>
    <dgm:pt modelId="{C16FCE39-17C0-429F-A9A2-5B4B41327B4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none" dirty="0" smtClean="0"/>
            <a:t>To provide for </a:t>
          </a:r>
          <a:r>
            <a:rPr lang="en-US" sz="1600" b="1" cap="none" dirty="0" smtClean="0"/>
            <a:t>powers </a:t>
          </a:r>
          <a:r>
            <a:rPr lang="en-US" sz="1600" b="0" cap="none" dirty="0" smtClean="0"/>
            <a:t>and </a:t>
          </a:r>
          <a:r>
            <a:rPr lang="en-US" sz="1600" b="1" cap="none" dirty="0" smtClean="0"/>
            <a:t>duties </a:t>
          </a:r>
          <a:r>
            <a:rPr lang="en-US" sz="1600" b="0" cap="none" dirty="0" smtClean="0"/>
            <a:t>of the </a:t>
          </a:r>
          <a:r>
            <a:rPr lang="en-US" sz="1600" b="1" cap="none" dirty="0" smtClean="0"/>
            <a:t>Commission</a:t>
          </a:r>
          <a:endParaRPr lang="en-US" sz="1600" b="1" cap="none" dirty="0"/>
        </a:p>
      </dgm:t>
    </dgm:pt>
    <dgm:pt modelId="{BD1C81B3-715F-4C81-8D98-2CCC2EAC175C}" type="parTrans" cxnId="{8C013745-FC07-4FC7-97BF-BD567CCC189A}">
      <dgm:prSet/>
      <dgm:spPr/>
      <dgm:t>
        <a:bodyPr/>
        <a:lstStyle/>
        <a:p>
          <a:endParaRPr lang="en-US" sz="2000"/>
        </a:p>
      </dgm:t>
    </dgm:pt>
    <dgm:pt modelId="{1CE2D36C-76A0-4E12-9185-B14F54DEE6C8}" type="sibTrans" cxnId="{8C013745-FC07-4FC7-97BF-BD567CCC189A}">
      <dgm:prSet/>
      <dgm:spPr/>
      <dgm:t>
        <a:bodyPr/>
        <a:lstStyle/>
        <a:p>
          <a:endParaRPr lang="en-US" sz="2000"/>
        </a:p>
      </dgm:t>
    </dgm:pt>
    <dgm:pt modelId="{E593E6B3-03E4-4A5E-B6FF-46010C674A61}" type="pres">
      <dgm:prSet presAssocID="{21CA3637-5CE0-4EDB-B7B5-26FE39330D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9FA77-7D47-4D7E-84FA-3F266A588C1A}" type="pres">
      <dgm:prSet presAssocID="{C16FCE39-17C0-429F-A9A2-5B4B41327B43}" presName="compNode" presStyleCnt="0"/>
      <dgm:spPr/>
    </dgm:pt>
    <dgm:pt modelId="{8A3341E3-CE37-4BCE-96E7-355540DAF585}" type="pres">
      <dgm:prSet presAssocID="{C16FCE39-17C0-429F-A9A2-5B4B41327B43}" presName="iconBgRect" presStyleLbl="bgShp" presStyleIdx="0" presStyleCnt="4"/>
      <dgm:spPr/>
      <dgm:t>
        <a:bodyPr/>
        <a:lstStyle/>
        <a:p>
          <a:endParaRPr lang="en-US"/>
        </a:p>
      </dgm:t>
    </dgm:pt>
    <dgm:pt modelId="{5ACB609C-585B-43D2-AB7F-5C7D22B13C59}" type="pres">
      <dgm:prSet presAssocID="{C16FCE39-17C0-429F-A9A2-5B4B41327B43}" presName="icon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248399-F777-4654-88BE-E2E60A6DD2AE}" type="pres">
      <dgm:prSet presAssocID="{C16FCE39-17C0-429F-A9A2-5B4B41327B43}" presName="spaceRect" presStyleCnt="0"/>
      <dgm:spPr/>
    </dgm:pt>
    <dgm:pt modelId="{D065BC2E-5E36-4345-83AD-A32A74F86905}" type="pres">
      <dgm:prSet presAssocID="{C16FCE39-17C0-429F-A9A2-5B4B41327B43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7E75DF4-7071-403D-8AAC-48C57CCD8921}" type="pres">
      <dgm:prSet presAssocID="{1CE2D36C-76A0-4E12-9185-B14F54DEE6C8}" presName="sibTrans" presStyleCnt="0"/>
      <dgm:spPr/>
    </dgm:pt>
    <dgm:pt modelId="{652C2B31-4D1E-4738-A063-0C306B1F19D6}" type="pres">
      <dgm:prSet presAssocID="{975BF548-37D5-49AD-9B61-CF5FECEE637B}" presName="compNode" presStyleCnt="0"/>
      <dgm:spPr/>
    </dgm:pt>
    <dgm:pt modelId="{2CF04232-2DED-44DF-BB72-0B99E72B56F5}" type="pres">
      <dgm:prSet presAssocID="{975BF548-37D5-49AD-9B61-CF5FECEE637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83AD276-9998-4AC0-BF19-5C7EE66194AA}" type="pres">
      <dgm:prSet presAssocID="{975BF548-37D5-49AD-9B61-CF5FECEE637B}" presName="icon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49896868-1E08-45A6-AE60-4BED00BEF064}" type="pres">
      <dgm:prSet presAssocID="{975BF548-37D5-49AD-9B61-CF5FECEE637B}" presName="spaceRect" presStyleCnt="0"/>
      <dgm:spPr/>
    </dgm:pt>
    <dgm:pt modelId="{90FA7F18-67BA-4D91-B015-63C69184478C}" type="pres">
      <dgm:prSet presAssocID="{975BF548-37D5-49AD-9B61-CF5FECEE637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8AD70B9-A964-4331-B508-4B001512B6BB}" type="pres">
      <dgm:prSet presAssocID="{839497A9-9104-4090-992B-508A6ECB5EBD}" presName="sibTrans" presStyleCnt="0"/>
      <dgm:spPr/>
    </dgm:pt>
    <dgm:pt modelId="{C3E93996-9CFE-4011-A60A-C1E3D9F41A97}" type="pres">
      <dgm:prSet presAssocID="{0EC95D94-7DAA-4C91-A39A-9D926BCAC448}" presName="compNode" presStyleCnt="0"/>
      <dgm:spPr/>
    </dgm:pt>
    <dgm:pt modelId="{D2218DB6-A6EF-4BCA-9CB0-126ED7C44B1A}" type="pres">
      <dgm:prSet presAssocID="{0EC95D94-7DAA-4C91-A39A-9D926BCAC448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50570F7-65AC-4A9B-AC1F-E1DD8BC10D5C}" type="pres">
      <dgm:prSet presAssocID="{0EC95D94-7DAA-4C91-A39A-9D926BCAC448}" presName="iconRect" presStyleLbl="nod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0586744-492A-4B4E-BD97-6AD1FDA8A060}" type="pres">
      <dgm:prSet presAssocID="{0EC95D94-7DAA-4C91-A39A-9D926BCAC448}" presName="spaceRect" presStyleCnt="0"/>
      <dgm:spPr/>
    </dgm:pt>
    <dgm:pt modelId="{54E1ED68-E9BB-4912-8797-580C1548DB41}" type="pres">
      <dgm:prSet presAssocID="{0EC95D94-7DAA-4C91-A39A-9D926BCAC448}" presName="textRect" presStyleLbl="revTx" presStyleIdx="2" presStyleCnt="4" custScaleX="11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2C7216A-4582-453A-8E22-EEF64AE43779}" type="pres">
      <dgm:prSet presAssocID="{7D205607-1EC2-455E-8A41-A1BD47988C94}" presName="sibTrans" presStyleCnt="0"/>
      <dgm:spPr/>
    </dgm:pt>
    <dgm:pt modelId="{994B0A19-6BC5-4308-B0AC-FF56D8D82BF1}" type="pres">
      <dgm:prSet presAssocID="{FC361304-0D44-4D74-B79E-644ECC7F9FD7}" presName="compNode" presStyleCnt="0"/>
      <dgm:spPr/>
    </dgm:pt>
    <dgm:pt modelId="{1C151DBA-C06B-4B36-9F68-A871AD718E2E}" type="pres">
      <dgm:prSet presAssocID="{FC361304-0D44-4D74-B79E-644ECC7F9FD7}" presName="iconBgRect" presStyleLbl="bgShp" presStyleIdx="3" presStyleCnt="4"/>
      <dgm:spPr/>
    </dgm:pt>
    <dgm:pt modelId="{D9CD63CA-0897-49A5-B8EA-E9FE1C35B532}" type="pres">
      <dgm:prSet presAssocID="{FC361304-0D44-4D74-B79E-644ECC7F9FD7}" presName="iconRect" presStyleLbl="nod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446EB7-F506-47A4-A629-BE0E663E6310}" type="pres">
      <dgm:prSet presAssocID="{FC361304-0D44-4D74-B79E-644ECC7F9FD7}" presName="spaceRect" presStyleCnt="0"/>
      <dgm:spPr/>
    </dgm:pt>
    <dgm:pt modelId="{95026819-E864-4F63-821F-8EDB51B86BDB}" type="pres">
      <dgm:prSet presAssocID="{FC361304-0D44-4D74-B79E-644ECC7F9FD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13745-FC07-4FC7-97BF-BD567CCC189A}" srcId="{21CA3637-5CE0-4EDB-B7B5-26FE39330DA3}" destId="{C16FCE39-17C0-429F-A9A2-5B4B41327B43}" srcOrd="0" destOrd="0" parTransId="{BD1C81B3-715F-4C81-8D98-2CCC2EAC175C}" sibTransId="{1CE2D36C-76A0-4E12-9185-B14F54DEE6C8}"/>
    <dgm:cxn modelId="{E257BF04-D15A-4D0F-8FCE-D1B4043E0C14}" srcId="{21CA3637-5CE0-4EDB-B7B5-26FE39330DA3}" destId="{975BF548-37D5-49AD-9B61-CF5FECEE637B}" srcOrd="1" destOrd="0" parTransId="{F839BE6B-5C94-4543-8D47-767609183727}" sibTransId="{839497A9-9104-4090-992B-508A6ECB5EBD}"/>
    <dgm:cxn modelId="{63685708-FCFB-43CE-B1EE-7948AF74A8CB}" srcId="{21CA3637-5CE0-4EDB-B7B5-26FE39330DA3}" destId="{0EC95D94-7DAA-4C91-A39A-9D926BCAC448}" srcOrd="2" destOrd="0" parTransId="{1A40E841-B403-499C-A101-812BA8C20AA9}" sibTransId="{7D205607-1EC2-455E-8A41-A1BD47988C94}"/>
    <dgm:cxn modelId="{0683908D-B006-4CE5-A601-7237B02C0EEF}" type="presOf" srcId="{21CA3637-5CE0-4EDB-B7B5-26FE39330DA3}" destId="{E593E6B3-03E4-4A5E-B6FF-46010C674A61}" srcOrd="0" destOrd="0" presId="urn:microsoft.com/office/officeart/2018/5/layout/IconLeafLabelList"/>
    <dgm:cxn modelId="{7990C427-D8EC-48D0-812B-FDF8A62FA7A1}" srcId="{21CA3637-5CE0-4EDB-B7B5-26FE39330DA3}" destId="{FC361304-0D44-4D74-B79E-644ECC7F9FD7}" srcOrd="3" destOrd="0" parTransId="{135DDB69-DF35-4B8D-964C-B2A7B57CFEB2}" sibTransId="{9217A0F9-8F5A-4421-BA01-276E733AC47A}"/>
    <dgm:cxn modelId="{D3607AFD-3502-4B52-904C-0927820928F9}" type="presOf" srcId="{975BF548-37D5-49AD-9B61-CF5FECEE637B}" destId="{90FA7F18-67BA-4D91-B015-63C69184478C}" srcOrd="0" destOrd="0" presId="urn:microsoft.com/office/officeart/2018/5/layout/IconLeafLabelList"/>
    <dgm:cxn modelId="{32F5E0FC-BD20-4AB7-B8F2-7AE545C2721A}" type="presOf" srcId="{FC361304-0D44-4D74-B79E-644ECC7F9FD7}" destId="{95026819-E864-4F63-821F-8EDB51B86BDB}" srcOrd="0" destOrd="0" presId="urn:microsoft.com/office/officeart/2018/5/layout/IconLeafLabelList"/>
    <dgm:cxn modelId="{0CBB9825-C01C-4F50-8F2A-A9E67F203641}" type="presOf" srcId="{0EC95D94-7DAA-4C91-A39A-9D926BCAC448}" destId="{54E1ED68-E9BB-4912-8797-580C1548DB41}" srcOrd="0" destOrd="0" presId="urn:microsoft.com/office/officeart/2018/5/layout/IconLeafLabelList"/>
    <dgm:cxn modelId="{9C9855A4-74E1-4730-AFF4-E192BE5D1F22}" type="presOf" srcId="{C16FCE39-17C0-429F-A9A2-5B4B41327B43}" destId="{D065BC2E-5E36-4345-83AD-A32A74F86905}" srcOrd="0" destOrd="0" presId="urn:microsoft.com/office/officeart/2018/5/layout/IconLeafLabelList"/>
    <dgm:cxn modelId="{A27AD2EA-F074-4B66-A979-ACC037DFB1C4}" type="presParOf" srcId="{E593E6B3-03E4-4A5E-B6FF-46010C674A61}" destId="{F1C9FA77-7D47-4D7E-84FA-3F266A588C1A}" srcOrd="0" destOrd="0" presId="urn:microsoft.com/office/officeart/2018/5/layout/IconLeafLabelList"/>
    <dgm:cxn modelId="{F2B06719-7704-441D-83CF-5CEF27B12C06}" type="presParOf" srcId="{F1C9FA77-7D47-4D7E-84FA-3F266A588C1A}" destId="{8A3341E3-CE37-4BCE-96E7-355540DAF585}" srcOrd="0" destOrd="0" presId="urn:microsoft.com/office/officeart/2018/5/layout/IconLeafLabelList"/>
    <dgm:cxn modelId="{70DA821A-A532-4DE1-9FE1-E35E35E3841C}" type="presParOf" srcId="{F1C9FA77-7D47-4D7E-84FA-3F266A588C1A}" destId="{5ACB609C-585B-43D2-AB7F-5C7D22B13C59}" srcOrd="1" destOrd="0" presId="urn:microsoft.com/office/officeart/2018/5/layout/IconLeafLabelList"/>
    <dgm:cxn modelId="{4F8C8C24-CA86-480D-BD93-4C28D84B23B5}" type="presParOf" srcId="{F1C9FA77-7D47-4D7E-84FA-3F266A588C1A}" destId="{2A248399-F777-4654-88BE-E2E60A6DD2AE}" srcOrd="2" destOrd="0" presId="urn:microsoft.com/office/officeart/2018/5/layout/IconLeafLabelList"/>
    <dgm:cxn modelId="{2BAD9B64-66FF-4DC2-8909-61625B9A741F}" type="presParOf" srcId="{F1C9FA77-7D47-4D7E-84FA-3F266A588C1A}" destId="{D065BC2E-5E36-4345-83AD-A32A74F86905}" srcOrd="3" destOrd="0" presId="urn:microsoft.com/office/officeart/2018/5/layout/IconLeafLabelList"/>
    <dgm:cxn modelId="{9EED0437-7E39-42C6-9F1F-EC6FB51EB7E4}" type="presParOf" srcId="{E593E6B3-03E4-4A5E-B6FF-46010C674A61}" destId="{27E75DF4-7071-403D-8AAC-48C57CCD8921}" srcOrd="1" destOrd="0" presId="urn:microsoft.com/office/officeart/2018/5/layout/IconLeafLabelList"/>
    <dgm:cxn modelId="{568FC688-1AE1-45DB-9803-292F0665B902}" type="presParOf" srcId="{E593E6B3-03E4-4A5E-B6FF-46010C674A61}" destId="{652C2B31-4D1E-4738-A063-0C306B1F19D6}" srcOrd="2" destOrd="0" presId="urn:microsoft.com/office/officeart/2018/5/layout/IconLeafLabelList"/>
    <dgm:cxn modelId="{EE5339F0-1239-4A36-A2BC-3758E8096C3C}" type="presParOf" srcId="{652C2B31-4D1E-4738-A063-0C306B1F19D6}" destId="{2CF04232-2DED-44DF-BB72-0B99E72B56F5}" srcOrd="0" destOrd="0" presId="urn:microsoft.com/office/officeart/2018/5/layout/IconLeafLabelList"/>
    <dgm:cxn modelId="{E9416D1C-7B87-4B96-89FA-C1E754367A99}" type="presParOf" srcId="{652C2B31-4D1E-4738-A063-0C306B1F19D6}" destId="{E83AD276-9998-4AC0-BF19-5C7EE66194AA}" srcOrd="1" destOrd="0" presId="urn:microsoft.com/office/officeart/2018/5/layout/IconLeafLabelList"/>
    <dgm:cxn modelId="{E874A3E1-5816-4F7F-A09A-1D421CA2E534}" type="presParOf" srcId="{652C2B31-4D1E-4738-A063-0C306B1F19D6}" destId="{49896868-1E08-45A6-AE60-4BED00BEF064}" srcOrd="2" destOrd="0" presId="urn:microsoft.com/office/officeart/2018/5/layout/IconLeafLabelList"/>
    <dgm:cxn modelId="{1938859C-3160-413D-8DE4-7DDCDEF88F85}" type="presParOf" srcId="{652C2B31-4D1E-4738-A063-0C306B1F19D6}" destId="{90FA7F18-67BA-4D91-B015-63C69184478C}" srcOrd="3" destOrd="0" presId="urn:microsoft.com/office/officeart/2018/5/layout/IconLeafLabelList"/>
    <dgm:cxn modelId="{662EB746-AB2B-441A-9529-95F639A4802C}" type="presParOf" srcId="{E593E6B3-03E4-4A5E-B6FF-46010C674A61}" destId="{38AD70B9-A964-4331-B508-4B001512B6BB}" srcOrd="3" destOrd="0" presId="urn:microsoft.com/office/officeart/2018/5/layout/IconLeafLabelList"/>
    <dgm:cxn modelId="{D75E3F05-29E6-415E-8F8A-8E54EBFE4E92}" type="presParOf" srcId="{E593E6B3-03E4-4A5E-B6FF-46010C674A61}" destId="{C3E93996-9CFE-4011-A60A-C1E3D9F41A97}" srcOrd="4" destOrd="0" presId="urn:microsoft.com/office/officeart/2018/5/layout/IconLeafLabelList"/>
    <dgm:cxn modelId="{88CC739A-7B73-43CA-8B7E-F1B8CD03B16A}" type="presParOf" srcId="{C3E93996-9CFE-4011-A60A-C1E3D9F41A97}" destId="{D2218DB6-A6EF-4BCA-9CB0-126ED7C44B1A}" srcOrd="0" destOrd="0" presId="urn:microsoft.com/office/officeart/2018/5/layout/IconLeafLabelList"/>
    <dgm:cxn modelId="{D852C357-9509-46A1-B438-6D9734C928DD}" type="presParOf" srcId="{C3E93996-9CFE-4011-A60A-C1E3D9F41A97}" destId="{350570F7-65AC-4A9B-AC1F-E1DD8BC10D5C}" srcOrd="1" destOrd="0" presId="urn:microsoft.com/office/officeart/2018/5/layout/IconLeafLabelList"/>
    <dgm:cxn modelId="{4BCE45D2-6B28-41D1-B9E4-8C691AB9456F}" type="presParOf" srcId="{C3E93996-9CFE-4011-A60A-C1E3D9F41A97}" destId="{50586744-492A-4B4E-BD97-6AD1FDA8A060}" srcOrd="2" destOrd="0" presId="urn:microsoft.com/office/officeart/2018/5/layout/IconLeafLabelList"/>
    <dgm:cxn modelId="{A83B37A2-0C8A-4CD3-9BFF-1A3A5B60457B}" type="presParOf" srcId="{C3E93996-9CFE-4011-A60A-C1E3D9F41A97}" destId="{54E1ED68-E9BB-4912-8797-580C1548DB41}" srcOrd="3" destOrd="0" presId="urn:microsoft.com/office/officeart/2018/5/layout/IconLeafLabelList"/>
    <dgm:cxn modelId="{6D5486EC-F402-4593-9531-D2F27264DF55}" type="presParOf" srcId="{E593E6B3-03E4-4A5E-B6FF-46010C674A61}" destId="{A2C7216A-4582-453A-8E22-EEF64AE43779}" srcOrd="5" destOrd="0" presId="urn:microsoft.com/office/officeart/2018/5/layout/IconLeafLabelList"/>
    <dgm:cxn modelId="{A7E25FBA-1BBB-49C1-A9CF-613AF3151224}" type="presParOf" srcId="{E593E6B3-03E4-4A5E-B6FF-46010C674A61}" destId="{994B0A19-6BC5-4308-B0AC-FF56D8D82BF1}" srcOrd="6" destOrd="0" presId="urn:microsoft.com/office/officeart/2018/5/layout/IconLeafLabelList"/>
    <dgm:cxn modelId="{1F94CF62-0416-462B-AC62-AC10843D05E6}" type="presParOf" srcId="{994B0A19-6BC5-4308-B0AC-FF56D8D82BF1}" destId="{1C151DBA-C06B-4B36-9F68-A871AD718E2E}" srcOrd="0" destOrd="0" presId="urn:microsoft.com/office/officeart/2018/5/layout/IconLeafLabelList"/>
    <dgm:cxn modelId="{07FF2A55-8BD6-413C-A851-292B83711C0B}" type="presParOf" srcId="{994B0A19-6BC5-4308-B0AC-FF56D8D82BF1}" destId="{D9CD63CA-0897-49A5-B8EA-E9FE1C35B532}" srcOrd="1" destOrd="0" presId="urn:microsoft.com/office/officeart/2018/5/layout/IconLeafLabelList"/>
    <dgm:cxn modelId="{3B2E6465-6734-4011-B70E-CC36D7517EC2}" type="presParOf" srcId="{994B0A19-6BC5-4308-B0AC-FF56D8D82BF1}" destId="{A6446EB7-F506-47A4-A629-BE0E663E6310}" srcOrd="2" destOrd="0" presId="urn:microsoft.com/office/officeart/2018/5/layout/IconLeafLabelList"/>
    <dgm:cxn modelId="{1C6BD588-1AC6-4ACA-BF52-2F16133A443A}" type="presParOf" srcId="{994B0A19-6BC5-4308-B0AC-FF56D8D82BF1}" destId="{95026819-E864-4F63-821F-8EDB51B86BD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03848-EC8D-4EA8-8A33-C79BFCA4A91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FD6D0-3209-4928-A6FE-819CDAC39A29}">
      <dgm:prSet custT="1"/>
      <dgm:spPr/>
      <dgm:t>
        <a:bodyPr/>
        <a:lstStyle/>
        <a:p>
          <a:r>
            <a:rPr lang="en-US" sz="1600" dirty="0"/>
            <a:t>The Constitution establishes the foundational values </a:t>
          </a:r>
          <a:r>
            <a:rPr lang="en-US" sz="1600" b="1" dirty="0"/>
            <a:t>of accountability and openness</a:t>
          </a:r>
          <a:r>
            <a:rPr lang="en-US" sz="1600" dirty="0"/>
            <a:t> in a multi-party democracy; </a:t>
          </a:r>
        </a:p>
      </dgm:t>
    </dgm:pt>
    <dgm:pt modelId="{5E5E4485-5191-41FC-A33D-B4FFC928025A}" type="parTrans" cxnId="{4136CFE9-E91E-4F5B-B0A9-9632BF4E95B2}">
      <dgm:prSet/>
      <dgm:spPr/>
      <dgm:t>
        <a:bodyPr/>
        <a:lstStyle/>
        <a:p>
          <a:endParaRPr lang="en-US" sz="2000"/>
        </a:p>
      </dgm:t>
    </dgm:pt>
    <dgm:pt modelId="{7B4D8600-0591-4C55-93B4-CEE2E75E018D}" type="sibTrans" cxnId="{4136CFE9-E91E-4F5B-B0A9-9632BF4E95B2}">
      <dgm:prSet/>
      <dgm:spPr/>
      <dgm:t>
        <a:bodyPr/>
        <a:lstStyle/>
        <a:p>
          <a:endParaRPr lang="en-US" sz="2000"/>
        </a:p>
      </dgm:t>
    </dgm:pt>
    <dgm:pt modelId="{AE66A4B9-8592-4EE7-9A94-08F11649D217}">
      <dgm:prSet custT="1"/>
      <dgm:spPr/>
      <dgm:t>
        <a:bodyPr/>
        <a:lstStyle/>
        <a:p>
          <a:r>
            <a:rPr lang="en-US" sz="1600" dirty="0"/>
            <a:t>It is important to </a:t>
          </a:r>
          <a:r>
            <a:rPr lang="en-US" sz="1600" b="1" dirty="0"/>
            <a:t>deepen  democracy</a:t>
          </a:r>
          <a:r>
            <a:rPr lang="en-US" sz="1600" dirty="0"/>
            <a:t>, </a:t>
          </a:r>
          <a:r>
            <a:rPr lang="en-US" sz="1600" b="1" dirty="0"/>
            <a:t>promote the national interest </a:t>
          </a:r>
          <a:r>
            <a:rPr lang="en-US" sz="1600" dirty="0"/>
            <a:t>and to </a:t>
          </a:r>
          <a:r>
            <a:rPr lang="en-US" sz="1600" b="1" dirty="0"/>
            <a:t>protect the sovereignty </a:t>
          </a:r>
          <a:r>
            <a:rPr lang="en-US" sz="1600" dirty="0"/>
            <a:t>of the Republic;</a:t>
          </a:r>
        </a:p>
      </dgm:t>
    </dgm:pt>
    <dgm:pt modelId="{4B61B596-15A5-40D6-86B7-F734ECD4B2E3}" type="parTrans" cxnId="{AE8A19ED-CA10-4C66-8217-C338692452D0}">
      <dgm:prSet/>
      <dgm:spPr/>
      <dgm:t>
        <a:bodyPr/>
        <a:lstStyle/>
        <a:p>
          <a:endParaRPr lang="en-US" sz="2000"/>
        </a:p>
      </dgm:t>
    </dgm:pt>
    <dgm:pt modelId="{97DBB9CE-593C-44C6-833F-92C47ED74B74}" type="sibTrans" cxnId="{AE8A19ED-CA10-4C66-8217-C338692452D0}">
      <dgm:prSet/>
      <dgm:spPr/>
      <dgm:t>
        <a:bodyPr/>
        <a:lstStyle/>
        <a:p>
          <a:endParaRPr lang="en-US" sz="2000"/>
        </a:p>
      </dgm:t>
    </dgm:pt>
    <dgm:pt modelId="{ED4BFC9B-8B0E-417E-9B80-A9AC0EB2FECC}">
      <dgm:prSet custT="1"/>
      <dgm:spPr/>
      <dgm:t>
        <a:bodyPr/>
        <a:lstStyle/>
        <a:p>
          <a:r>
            <a:rPr lang="en-US" sz="1600" dirty="0"/>
            <a:t>The Republic’s International law obligations require it to incorporate the principle of </a:t>
          </a:r>
          <a:r>
            <a:rPr lang="en-US" sz="1600" b="1" dirty="0"/>
            <a:t>transparency in the funding </a:t>
          </a:r>
          <a:r>
            <a:rPr lang="en-US" sz="1600" dirty="0"/>
            <a:t>of political parties; </a:t>
          </a:r>
        </a:p>
      </dgm:t>
    </dgm:pt>
    <dgm:pt modelId="{CD6E8A18-6913-49CE-AC9C-D9FD631F4DC0}" type="parTrans" cxnId="{F2F1B1B7-C1AA-4FDE-AFD0-3EBBEA9417FB}">
      <dgm:prSet/>
      <dgm:spPr/>
      <dgm:t>
        <a:bodyPr/>
        <a:lstStyle/>
        <a:p>
          <a:endParaRPr lang="en-US" sz="2000"/>
        </a:p>
      </dgm:t>
    </dgm:pt>
    <dgm:pt modelId="{F0251CA0-CCE1-4AD3-BC5F-21FB1A8C3BEE}" type="sibTrans" cxnId="{F2F1B1B7-C1AA-4FDE-AFD0-3EBBEA9417FB}">
      <dgm:prSet/>
      <dgm:spPr/>
      <dgm:t>
        <a:bodyPr/>
        <a:lstStyle/>
        <a:p>
          <a:endParaRPr lang="en-US" sz="2000"/>
        </a:p>
      </dgm:t>
    </dgm:pt>
    <dgm:pt modelId="{9DE4329D-6F55-44A8-A417-3153D931831F}">
      <dgm:prSet custT="1"/>
      <dgm:spPr/>
      <dgm:t>
        <a:bodyPr/>
        <a:lstStyle/>
        <a:p>
          <a:r>
            <a:rPr lang="en-US" sz="1600" b="1" dirty="0" smtClean="0"/>
            <a:t>Section </a:t>
          </a:r>
          <a:r>
            <a:rPr lang="en-US" sz="1600" b="1" dirty="0"/>
            <a:t>236 of the Constitution</a:t>
          </a:r>
          <a:r>
            <a:rPr lang="en-US" sz="1600" dirty="0"/>
            <a:t>, in promoting that principle, requires national legislation to provide for the </a:t>
          </a:r>
          <a:r>
            <a:rPr lang="en-US" sz="1600" b="1" dirty="0"/>
            <a:t>funding of political parties </a:t>
          </a:r>
          <a:r>
            <a:rPr lang="en-US" sz="1600" dirty="0"/>
            <a:t>participating in national and provincial legislatures </a:t>
          </a:r>
          <a:r>
            <a:rPr lang="en-US" sz="1600" b="1" dirty="0"/>
            <a:t>on an equitable and proportional basis </a:t>
          </a:r>
          <a:r>
            <a:rPr lang="en-US" sz="1600" dirty="0"/>
            <a:t>to enhance multi-party democracy</a:t>
          </a:r>
        </a:p>
      </dgm:t>
    </dgm:pt>
    <dgm:pt modelId="{90B06138-82AD-4BA5-946A-B21CCCB62192}" type="parTrans" cxnId="{47A9E191-3DFC-4E32-9990-D6FFB2EB4574}">
      <dgm:prSet/>
      <dgm:spPr/>
      <dgm:t>
        <a:bodyPr/>
        <a:lstStyle/>
        <a:p>
          <a:endParaRPr lang="en-US" sz="2000"/>
        </a:p>
      </dgm:t>
    </dgm:pt>
    <dgm:pt modelId="{2AAB6B3F-CDFE-4C89-AECF-4B22BACB1B9E}" type="sibTrans" cxnId="{47A9E191-3DFC-4E32-9990-D6FFB2EB4574}">
      <dgm:prSet/>
      <dgm:spPr/>
      <dgm:t>
        <a:bodyPr/>
        <a:lstStyle/>
        <a:p>
          <a:endParaRPr lang="en-US" sz="2000"/>
        </a:p>
      </dgm:t>
    </dgm:pt>
    <dgm:pt modelId="{AE620257-DCA3-4B22-8F8A-87CF8DD0BC29}">
      <dgm:prSet custT="1"/>
      <dgm:spPr/>
      <dgm:t>
        <a:bodyPr/>
        <a:lstStyle/>
        <a:p>
          <a:r>
            <a:rPr lang="en-US" sz="1600" dirty="0" smtClean="0"/>
            <a:t>Effect </a:t>
          </a:r>
          <a:r>
            <a:rPr lang="en-US" sz="1600" dirty="0"/>
            <a:t>is given to this section through money made available to those political parties from </a:t>
          </a:r>
          <a:r>
            <a:rPr lang="en-US" sz="1600" b="1" dirty="0"/>
            <a:t>a fund created by law</a:t>
          </a:r>
          <a:r>
            <a:rPr lang="en-US" sz="1600" dirty="0"/>
            <a:t> for that purpose</a:t>
          </a:r>
        </a:p>
      </dgm:t>
    </dgm:pt>
    <dgm:pt modelId="{0A07A1F2-CC10-4C47-89BD-DB68417EE376}" type="parTrans" cxnId="{490147F8-3AE2-4B23-A026-7EF0438B474A}">
      <dgm:prSet/>
      <dgm:spPr/>
      <dgm:t>
        <a:bodyPr/>
        <a:lstStyle/>
        <a:p>
          <a:endParaRPr lang="en-US" sz="2000"/>
        </a:p>
      </dgm:t>
    </dgm:pt>
    <dgm:pt modelId="{218186DA-8EF3-492D-B355-D8A557E89C39}" type="sibTrans" cxnId="{490147F8-3AE2-4B23-A026-7EF0438B474A}">
      <dgm:prSet/>
      <dgm:spPr/>
      <dgm:t>
        <a:bodyPr/>
        <a:lstStyle/>
        <a:p>
          <a:endParaRPr lang="en-US" sz="2000"/>
        </a:p>
      </dgm:t>
    </dgm:pt>
    <dgm:pt modelId="{F7959CCF-21C4-478D-A19C-86EF916EACB9}">
      <dgm:prSet custT="1"/>
      <dgm:spPr/>
      <dgm:t>
        <a:bodyPr/>
        <a:lstStyle/>
        <a:p>
          <a:r>
            <a:rPr lang="en-US" sz="1600" dirty="0" smtClean="0"/>
            <a:t>Section </a:t>
          </a:r>
          <a:r>
            <a:rPr lang="en-US" sz="1600" dirty="0"/>
            <a:t>44 of the Constitution affords Parliament legislative authority to pass legislation with regard to any matter, which would include to </a:t>
          </a:r>
          <a:r>
            <a:rPr lang="en-US" sz="1600" b="1" dirty="0"/>
            <a:t>regulate private funding of political parties</a:t>
          </a:r>
        </a:p>
      </dgm:t>
    </dgm:pt>
    <dgm:pt modelId="{1CD7E244-316A-4AE8-B9A2-A3C8DF099E23}" type="parTrans" cxnId="{090C845A-C501-488E-A455-DA0A3F02D278}">
      <dgm:prSet/>
      <dgm:spPr/>
      <dgm:t>
        <a:bodyPr/>
        <a:lstStyle/>
        <a:p>
          <a:endParaRPr lang="en-US" sz="2000"/>
        </a:p>
      </dgm:t>
    </dgm:pt>
    <dgm:pt modelId="{83E09BDD-1006-4EAA-8C7B-1914FE6523B2}" type="sibTrans" cxnId="{090C845A-C501-488E-A455-DA0A3F02D278}">
      <dgm:prSet/>
      <dgm:spPr/>
      <dgm:t>
        <a:bodyPr/>
        <a:lstStyle/>
        <a:p>
          <a:endParaRPr lang="en-US" sz="2000"/>
        </a:p>
      </dgm:t>
    </dgm:pt>
    <dgm:pt modelId="{5026C0B9-1D18-42A4-9DB1-9549B8D44588}" type="pres">
      <dgm:prSet presAssocID="{EC903848-EC8D-4EA8-8A33-C79BFCA4A9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FECC26-542C-482D-8B9B-2BACF33A3FD1}" type="pres">
      <dgm:prSet presAssocID="{E18FD6D0-3209-4928-A6FE-819CDAC39A29}" presName="composite" presStyleCnt="0"/>
      <dgm:spPr/>
    </dgm:pt>
    <dgm:pt modelId="{708169BC-BC85-4A90-96FA-5F1E5A22BD20}" type="pres">
      <dgm:prSet presAssocID="{E18FD6D0-3209-4928-A6FE-819CDAC39A29}" presName="LShape" presStyleLbl="alignNode1" presStyleIdx="0" presStyleCnt="11"/>
      <dgm:spPr/>
    </dgm:pt>
    <dgm:pt modelId="{60ABBC27-0D0A-4B06-B49F-B7CB61F5C963}" type="pres">
      <dgm:prSet presAssocID="{E18FD6D0-3209-4928-A6FE-819CDAC39A29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A651F-FC8B-4C28-93D4-47A55BC7F0BE}" type="pres">
      <dgm:prSet presAssocID="{E18FD6D0-3209-4928-A6FE-819CDAC39A29}" presName="Triangle" presStyleLbl="alignNode1" presStyleIdx="1" presStyleCnt="11"/>
      <dgm:spPr/>
    </dgm:pt>
    <dgm:pt modelId="{E39A8F6B-633D-4C20-929E-B0BC1F145441}" type="pres">
      <dgm:prSet presAssocID="{7B4D8600-0591-4C55-93B4-CEE2E75E018D}" presName="sibTrans" presStyleCnt="0"/>
      <dgm:spPr/>
    </dgm:pt>
    <dgm:pt modelId="{10CA26E5-5CDB-4DE4-9A72-BC77AB636E9A}" type="pres">
      <dgm:prSet presAssocID="{7B4D8600-0591-4C55-93B4-CEE2E75E018D}" presName="space" presStyleCnt="0"/>
      <dgm:spPr/>
    </dgm:pt>
    <dgm:pt modelId="{56DF0411-FFC1-4173-8871-1BBCBB103695}" type="pres">
      <dgm:prSet presAssocID="{AE66A4B9-8592-4EE7-9A94-08F11649D217}" presName="composite" presStyleCnt="0"/>
      <dgm:spPr/>
    </dgm:pt>
    <dgm:pt modelId="{392C9D09-3B6E-488E-A32C-7023EC41BBE4}" type="pres">
      <dgm:prSet presAssocID="{AE66A4B9-8592-4EE7-9A94-08F11649D217}" presName="LShape" presStyleLbl="alignNode1" presStyleIdx="2" presStyleCnt="11"/>
      <dgm:spPr/>
    </dgm:pt>
    <dgm:pt modelId="{FD8E0EF5-A62F-420A-9259-6225F2E485EB}" type="pres">
      <dgm:prSet presAssocID="{AE66A4B9-8592-4EE7-9A94-08F11649D21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01D5-9B1A-46A9-B79D-55113B1072CE}" type="pres">
      <dgm:prSet presAssocID="{AE66A4B9-8592-4EE7-9A94-08F11649D217}" presName="Triangle" presStyleLbl="alignNode1" presStyleIdx="3" presStyleCnt="11"/>
      <dgm:spPr/>
    </dgm:pt>
    <dgm:pt modelId="{A38AEBC5-85DE-47A3-A39D-AEF1C6F7B257}" type="pres">
      <dgm:prSet presAssocID="{97DBB9CE-593C-44C6-833F-92C47ED74B74}" presName="sibTrans" presStyleCnt="0"/>
      <dgm:spPr/>
    </dgm:pt>
    <dgm:pt modelId="{5EE7B68F-13D6-4D73-857C-D7082047559C}" type="pres">
      <dgm:prSet presAssocID="{97DBB9CE-593C-44C6-833F-92C47ED74B74}" presName="space" presStyleCnt="0"/>
      <dgm:spPr/>
    </dgm:pt>
    <dgm:pt modelId="{CC30B8D1-4080-4B6C-ACB0-9C9F19EA796B}" type="pres">
      <dgm:prSet presAssocID="{ED4BFC9B-8B0E-417E-9B80-A9AC0EB2FECC}" presName="composite" presStyleCnt="0"/>
      <dgm:spPr/>
    </dgm:pt>
    <dgm:pt modelId="{A9536991-49C8-4796-BEB6-FFFBEEDA3162}" type="pres">
      <dgm:prSet presAssocID="{ED4BFC9B-8B0E-417E-9B80-A9AC0EB2FECC}" presName="LShape" presStyleLbl="alignNode1" presStyleIdx="4" presStyleCnt="11"/>
      <dgm:spPr/>
    </dgm:pt>
    <dgm:pt modelId="{73F67467-F899-49C6-B160-A4B18F086563}" type="pres">
      <dgm:prSet presAssocID="{ED4BFC9B-8B0E-417E-9B80-A9AC0EB2FEC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62937-4E6E-44AD-999B-44D1B32131F2}" type="pres">
      <dgm:prSet presAssocID="{ED4BFC9B-8B0E-417E-9B80-A9AC0EB2FECC}" presName="Triangle" presStyleLbl="alignNode1" presStyleIdx="5" presStyleCnt="11"/>
      <dgm:spPr/>
    </dgm:pt>
    <dgm:pt modelId="{5D5CD75F-363B-46A3-A7FB-A5637C5C27FB}" type="pres">
      <dgm:prSet presAssocID="{F0251CA0-CCE1-4AD3-BC5F-21FB1A8C3BEE}" presName="sibTrans" presStyleCnt="0"/>
      <dgm:spPr/>
    </dgm:pt>
    <dgm:pt modelId="{7FF4D660-EDAB-4AF1-AF60-441FFDB619CE}" type="pres">
      <dgm:prSet presAssocID="{F0251CA0-CCE1-4AD3-BC5F-21FB1A8C3BEE}" presName="space" presStyleCnt="0"/>
      <dgm:spPr/>
    </dgm:pt>
    <dgm:pt modelId="{EE50D122-5024-47AA-8664-8659BC580F16}" type="pres">
      <dgm:prSet presAssocID="{9DE4329D-6F55-44A8-A417-3153D931831F}" presName="composite" presStyleCnt="0"/>
      <dgm:spPr/>
    </dgm:pt>
    <dgm:pt modelId="{8C2D9993-713C-41ED-9948-C0A416A4E151}" type="pres">
      <dgm:prSet presAssocID="{9DE4329D-6F55-44A8-A417-3153D931831F}" presName="LShape" presStyleLbl="alignNode1" presStyleIdx="6" presStyleCnt="11"/>
      <dgm:spPr/>
    </dgm:pt>
    <dgm:pt modelId="{AA9858B2-17E6-455B-8F7E-C725A85B5554}" type="pres">
      <dgm:prSet presAssocID="{9DE4329D-6F55-44A8-A417-3153D931831F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5FD8F-9B94-481D-8901-6A3AC2EF8460}" type="pres">
      <dgm:prSet presAssocID="{9DE4329D-6F55-44A8-A417-3153D931831F}" presName="Triangle" presStyleLbl="alignNode1" presStyleIdx="7" presStyleCnt="11"/>
      <dgm:spPr/>
    </dgm:pt>
    <dgm:pt modelId="{AACB40B2-57FE-4EE8-8707-3AB6F20C8C68}" type="pres">
      <dgm:prSet presAssocID="{2AAB6B3F-CDFE-4C89-AECF-4B22BACB1B9E}" presName="sibTrans" presStyleCnt="0"/>
      <dgm:spPr/>
    </dgm:pt>
    <dgm:pt modelId="{9EFCD6C3-EFB5-4074-AC28-F6A028283BE5}" type="pres">
      <dgm:prSet presAssocID="{2AAB6B3F-CDFE-4C89-AECF-4B22BACB1B9E}" presName="space" presStyleCnt="0"/>
      <dgm:spPr/>
    </dgm:pt>
    <dgm:pt modelId="{9E54F3FB-FC89-415C-ABF8-16800FF860AE}" type="pres">
      <dgm:prSet presAssocID="{AE620257-DCA3-4B22-8F8A-87CF8DD0BC29}" presName="composite" presStyleCnt="0"/>
      <dgm:spPr/>
    </dgm:pt>
    <dgm:pt modelId="{C7AF05A5-2626-4ED0-B1AE-A58ECFF0296D}" type="pres">
      <dgm:prSet presAssocID="{AE620257-DCA3-4B22-8F8A-87CF8DD0BC29}" presName="LShape" presStyleLbl="alignNode1" presStyleIdx="8" presStyleCnt="11"/>
      <dgm:spPr/>
    </dgm:pt>
    <dgm:pt modelId="{230B54AA-50B1-400F-A789-1ADEC3B9BD3D}" type="pres">
      <dgm:prSet presAssocID="{AE620257-DCA3-4B22-8F8A-87CF8DD0BC2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E4094-B380-4CD2-927D-8B763D19FF06}" type="pres">
      <dgm:prSet presAssocID="{AE620257-DCA3-4B22-8F8A-87CF8DD0BC29}" presName="Triangle" presStyleLbl="alignNode1" presStyleIdx="9" presStyleCnt="11"/>
      <dgm:spPr/>
    </dgm:pt>
    <dgm:pt modelId="{82FA5882-BB1B-4794-8946-FA3046CB127B}" type="pres">
      <dgm:prSet presAssocID="{218186DA-8EF3-492D-B355-D8A557E89C39}" presName="sibTrans" presStyleCnt="0"/>
      <dgm:spPr/>
    </dgm:pt>
    <dgm:pt modelId="{AE52172A-6794-4956-8011-02BB860A445B}" type="pres">
      <dgm:prSet presAssocID="{218186DA-8EF3-492D-B355-D8A557E89C39}" presName="space" presStyleCnt="0"/>
      <dgm:spPr/>
    </dgm:pt>
    <dgm:pt modelId="{CAF54822-7EA5-4917-9368-6C1B431904AA}" type="pres">
      <dgm:prSet presAssocID="{F7959CCF-21C4-478D-A19C-86EF916EACB9}" presName="composite" presStyleCnt="0"/>
      <dgm:spPr/>
    </dgm:pt>
    <dgm:pt modelId="{2161F90A-CD55-4615-A045-4DBF030295DB}" type="pres">
      <dgm:prSet presAssocID="{F7959CCF-21C4-478D-A19C-86EF916EACB9}" presName="LShape" presStyleLbl="alignNode1" presStyleIdx="10" presStyleCnt="11"/>
      <dgm:spPr/>
    </dgm:pt>
    <dgm:pt modelId="{11A6A0CD-AFCB-4FA5-8913-8BC43F8B645B}" type="pres">
      <dgm:prSet presAssocID="{F7959CCF-21C4-478D-A19C-86EF916EACB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10738-E601-4FB3-8CF1-97D30F875330}" type="presOf" srcId="{AE620257-DCA3-4B22-8F8A-87CF8DD0BC29}" destId="{230B54AA-50B1-400F-A789-1ADEC3B9BD3D}" srcOrd="0" destOrd="0" presId="urn:microsoft.com/office/officeart/2009/3/layout/StepUpProcess"/>
    <dgm:cxn modelId="{20605FB1-09F7-4085-910D-02EDD9B1A0F9}" type="presOf" srcId="{EC903848-EC8D-4EA8-8A33-C79BFCA4A910}" destId="{5026C0B9-1D18-42A4-9DB1-9549B8D44588}" srcOrd="0" destOrd="0" presId="urn:microsoft.com/office/officeart/2009/3/layout/StepUpProcess"/>
    <dgm:cxn modelId="{090C845A-C501-488E-A455-DA0A3F02D278}" srcId="{EC903848-EC8D-4EA8-8A33-C79BFCA4A910}" destId="{F7959CCF-21C4-478D-A19C-86EF916EACB9}" srcOrd="5" destOrd="0" parTransId="{1CD7E244-316A-4AE8-B9A2-A3C8DF099E23}" sibTransId="{83E09BDD-1006-4EAA-8C7B-1914FE6523B2}"/>
    <dgm:cxn modelId="{F7CB9087-5C46-49F4-85E0-9C8513322F87}" type="presOf" srcId="{AE66A4B9-8592-4EE7-9A94-08F11649D217}" destId="{FD8E0EF5-A62F-420A-9259-6225F2E485EB}" srcOrd="0" destOrd="0" presId="urn:microsoft.com/office/officeart/2009/3/layout/StepUpProcess"/>
    <dgm:cxn modelId="{F2F1B1B7-C1AA-4FDE-AFD0-3EBBEA9417FB}" srcId="{EC903848-EC8D-4EA8-8A33-C79BFCA4A910}" destId="{ED4BFC9B-8B0E-417E-9B80-A9AC0EB2FECC}" srcOrd="2" destOrd="0" parTransId="{CD6E8A18-6913-49CE-AC9C-D9FD631F4DC0}" sibTransId="{F0251CA0-CCE1-4AD3-BC5F-21FB1A8C3BEE}"/>
    <dgm:cxn modelId="{7004A8C6-00D2-4359-99E2-4817954B7385}" type="presOf" srcId="{E18FD6D0-3209-4928-A6FE-819CDAC39A29}" destId="{60ABBC27-0D0A-4B06-B49F-B7CB61F5C963}" srcOrd="0" destOrd="0" presId="urn:microsoft.com/office/officeart/2009/3/layout/StepUpProcess"/>
    <dgm:cxn modelId="{0951DCEA-E340-413E-8DA5-41F927E72163}" type="presOf" srcId="{9DE4329D-6F55-44A8-A417-3153D931831F}" destId="{AA9858B2-17E6-455B-8F7E-C725A85B5554}" srcOrd="0" destOrd="0" presId="urn:microsoft.com/office/officeart/2009/3/layout/StepUpProcess"/>
    <dgm:cxn modelId="{EB0068A7-B5EE-4D3C-BC52-3B9FD6AE5796}" type="presOf" srcId="{F7959CCF-21C4-478D-A19C-86EF916EACB9}" destId="{11A6A0CD-AFCB-4FA5-8913-8BC43F8B645B}" srcOrd="0" destOrd="0" presId="urn:microsoft.com/office/officeart/2009/3/layout/StepUpProcess"/>
    <dgm:cxn modelId="{47A9E191-3DFC-4E32-9990-D6FFB2EB4574}" srcId="{EC903848-EC8D-4EA8-8A33-C79BFCA4A910}" destId="{9DE4329D-6F55-44A8-A417-3153D931831F}" srcOrd="3" destOrd="0" parTransId="{90B06138-82AD-4BA5-946A-B21CCCB62192}" sibTransId="{2AAB6B3F-CDFE-4C89-AECF-4B22BACB1B9E}"/>
    <dgm:cxn modelId="{AE8A19ED-CA10-4C66-8217-C338692452D0}" srcId="{EC903848-EC8D-4EA8-8A33-C79BFCA4A910}" destId="{AE66A4B9-8592-4EE7-9A94-08F11649D217}" srcOrd="1" destOrd="0" parTransId="{4B61B596-15A5-40D6-86B7-F734ECD4B2E3}" sibTransId="{97DBB9CE-593C-44C6-833F-92C47ED74B74}"/>
    <dgm:cxn modelId="{84AFEA60-8F2C-4B36-8E96-1C95BC25BB30}" type="presOf" srcId="{ED4BFC9B-8B0E-417E-9B80-A9AC0EB2FECC}" destId="{73F67467-F899-49C6-B160-A4B18F086563}" srcOrd="0" destOrd="0" presId="urn:microsoft.com/office/officeart/2009/3/layout/StepUpProcess"/>
    <dgm:cxn modelId="{490147F8-3AE2-4B23-A026-7EF0438B474A}" srcId="{EC903848-EC8D-4EA8-8A33-C79BFCA4A910}" destId="{AE620257-DCA3-4B22-8F8A-87CF8DD0BC29}" srcOrd="4" destOrd="0" parTransId="{0A07A1F2-CC10-4C47-89BD-DB68417EE376}" sibTransId="{218186DA-8EF3-492D-B355-D8A557E89C39}"/>
    <dgm:cxn modelId="{4136CFE9-E91E-4F5B-B0A9-9632BF4E95B2}" srcId="{EC903848-EC8D-4EA8-8A33-C79BFCA4A910}" destId="{E18FD6D0-3209-4928-A6FE-819CDAC39A29}" srcOrd="0" destOrd="0" parTransId="{5E5E4485-5191-41FC-A33D-B4FFC928025A}" sibTransId="{7B4D8600-0591-4C55-93B4-CEE2E75E018D}"/>
    <dgm:cxn modelId="{0C03DE71-F3C2-41FB-B421-332EA9CD16C5}" type="presParOf" srcId="{5026C0B9-1D18-42A4-9DB1-9549B8D44588}" destId="{16FECC26-542C-482D-8B9B-2BACF33A3FD1}" srcOrd="0" destOrd="0" presId="urn:microsoft.com/office/officeart/2009/3/layout/StepUpProcess"/>
    <dgm:cxn modelId="{5E4E90A8-F04E-49C2-A7E8-A55CA5D6FBF4}" type="presParOf" srcId="{16FECC26-542C-482D-8B9B-2BACF33A3FD1}" destId="{708169BC-BC85-4A90-96FA-5F1E5A22BD20}" srcOrd="0" destOrd="0" presId="urn:microsoft.com/office/officeart/2009/3/layout/StepUpProcess"/>
    <dgm:cxn modelId="{6E88B860-7327-4642-B339-385D9039ABE5}" type="presParOf" srcId="{16FECC26-542C-482D-8B9B-2BACF33A3FD1}" destId="{60ABBC27-0D0A-4B06-B49F-B7CB61F5C963}" srcOrd="1" destOrd="0" presId="urn:microsoft.com/office/officeart/2009/3/layout/StepUpProcess"/>
    <dgm:cxn modelId="{65022990-8870-4D75-A250-34B831741126}" type="presParOf" srcId="{16FECC26-542C-482D-8B9B-2BACF33A3FD1}" destId="{BF1A651F-FC8B-4C28-93D4-47A55BC7F0BE}" srcOrd="2" destOrd="0" presId="urn:microsoft.com/office/officeart/2009/3/layout/StepUpProcess"/>
    <dgm:cxn modelId="{6AF2F7B0-5420-455D-9473-DFED73881BFF}" type="presParOf" srcId="{5026C0B9-1D18-42A4-9DB1-9549B8D44588}" destId="{E39A8F6B-633D-4C20-929E-B0BC1F145441}" srcOrd="1" destOrd="0" presId="urn:microsoft.com/office/officeart/2009/3/layout/StepUpProcess"/>
    <dgm:cxn modelId="{A66840A3-7513-4D5F-B334-7B202870165B}" type="presParOf" srcId="{E39A8F6B-633D-4C20-929E-B0BC1F145441}" destId="{10CA26E5-5CDB-4DE4-9A72-BC77AB636E9A}" srcOrd="0" destOrd="0" presId="urn:microsoft.com/office/officeart/2009/3/layout/StepUpProcess"/>
    <dgm:cxn modelId="{C81941EA-1877-4226-A96D-12A74AC6267A}" type="presParOf" srcId="{5026C0B9-1D18-42A4-9DB1-9549B8D44588}" destId="{56DF0411-FFC1-4173-8871-1BBCBB103695}" srcOrd="2" destOrd="0" presId="urn:microsoft.com/office/officeart/2009/3/layout/StepUpProcess"/>
    <dgm:cxn modelId="{DC1EE923-D8C4-4014-88A3-263E3E1D1C01}" type="presParOf" srcId="{56DF0411-FFC1-4173-8871-1BBCBB103695}" destId="{392C9D09-3B6E-488E-A32C-7023EC41BBE4}" srcOrd="0" destOrd="0" presId="urn:microsoft.com/office/officeart/2009/3/layout/StepUpProcess"/>
    <dgm:cxn modelId="{E93334BC-B8FF-4E7E-AA66-68647906AA44}" type="presParOf" srcId="{56DF0411-FFC1-4173-8871-1BBCBB103695}" destId="{FD8E0EF5-A62F-420A-9259-6225F2E485EB}" srcOrd="1" destOrd="0" presId="urn:microsoft.com/office/officeart/2009/3/layout/StepUpProcess"/>
    <dgm:cxn modelId="{7E497CF1-06BF-4C97-BEF9-2E8B186FF49A}" type="presParOf" srcId="{56DF0411-FFC1-4173-8871-1BBCBB103695}" destId="{B8E001D5-9B1A-46A9-B79D-55113B1072CE}" srcOrd="2" destOrd="0" presId="urn:microsoft.com/office/officeart/2009/3/layout/StepUpProcess"/>
    <dgm:cxn modelId="{7565E511-C1CE-4752-BA4D-4B37165FF859}" type="presParOf" srcId="{5026C0B9-1D18-42A4-9DB1-9549B8D44588}" destId="{A38AEBC5-85DE-47A3-A39D-AEF1C6F7B257}" srcOrd="3" destOrd="0" presId="urn:microsoft.com/office/officeart/2009/3/layout/StepUpProcess"/>
    <dgm:cxn modelId="{9C2286FB-4627-45BB-8CB6-8B9D817EFABD}" type="presParOf" srcId="{A38AEBC5-85DE-47A3-A39D-AEF1C6F7B257}" destId="{5EE7B68F-13D6-4D73-857C-D7082047559C}" srcOrd="0" destOrd="0" presId="urn:microsoft.com/office/officeart/2009/3/layout/StepUpProcess"/>
    <dgm:cxn modelId="{758F2DBF-1BAB-49B8-BEE9-9648BF8FDF28}" type="presParOf" srcId="{5026C0B9-1D18-42A4-9DB1-9549B8D44588}" destId="{CC30B8D1-4080-4B6C-ACB0-9C9F19EA796B}" srcOrd="4" destOrd="0" presId="urn:microsoft.com/office/officeart/2009/3/layout/StepUpProcess"/>
    <dgm:cxn modelId="{6E40DA08-D756-48F9-87B4-800F70AEB808}" type="presParOf" srcId="{CC30B8D1-4080-4B6C-ACB0-9C9F19EA796B}" destId="{A9536991-49C8-4796-BEB6-FFFBEEDA3162}" srcOrd="0" destOrd="0" presId="urn:microsoft.com/office/officeart/2009/3/layout/StepUpProcess"/>
    <dgm:cxn modelId="{DD932517-57B9-4AFE-83BF-CC986F098219}" type="presParOf" srcId="{CC30B8D1-4080-4B6C-ACB0-9C9F19EA796B}" destId="{73F67467-F899-49C6-B160-A4B18F086563}" srcOrd="1" destOrd="0" presId="urn:microsoft.com/office/officeart/2009/3/layout/StepUpProcess"/>
    <dgm:cxn modelId="{9CA99028-C37A-432C-8292-A8D87CFA9B8D}" type="presParOf" srcId="{CC30B8D1-4080-4B6C-ACB0-9C9F19EA796B}" destId="{E3762937-4E6E-44AD-999B-44D1B32131F2}" srcOrd="2" destOrd="0" presId="urn:microsoft.com/office/officeart/2009/3/layout/StepUpProcess"/>
    <dgm:cxn modelId="{B9978063-76FD-47B5-BE20-5BF138E11680}" type="presParOf" srcId="{5026C0B9-1D18-42A4-9DB1-9549B8D44588}" destId="{5D5CD75F-363B-46A3-A7FB-A5637C5C27FB}" srcOrd="5" destOrd="0" presId="urn:microsoft.com/office/officeart/2009/3/layout/StepUpProcess"/>
    <dgm:cxn modelId="{5898C97F-DA32-4D25-9A3C-78EED7EAE6C6}" type="presParOf" srcId="{5D5CD75F-363B-46A3-A7FB-A5637C5C27FB}" destId="{7FF4D660-EDAB-4AF1-AF60-441FFDB619CE}" srcOrd="0" destOrd="0" presId="urn:microsoft.com/office/officeart/2009/3/layout/StepUpProcess"/>
    <dgm:cxn modelId="{1B31329F-4F3F-4F03-8E77-1422623A95B0}" type="presParOf" srcId="{5026C0B9-1D18-42A4-9DB1-9549B8D44588}" destId="{EE50D122-5024-47AA-8664-8659BC580F16}" srcOrd="6" destOrd="0" presId="urn:microsoft.com/office/officeart/2009/3/layout/StepUpProcess"/>
    <dgm:cxn modelId="{004BD73D-FCF3-44AF-8BB5-C5E8DD60DBD5}" type="presParOf" srcId="{EE50D122-5024-47AA-8664-8659BC580F16}" destId="{8C2D9993-713C-41ED-9948-C0A416A4E151}" srcOrd="0" destOrd="0" presId="urn:microsoft.com/office/officeart/2009/3/layout/StepUpProcess"/>
    <dgm:cxn modelId="{B2513506-67DD-4C2F-970B-EFA6B1F6732D}" type="presParOf" srcId="{EE50D122-5024-47AA-8664-8659BC580F16}" destId="{AA9858B2-17E6-455B-8F7E-C725A85B5554}" srcOrd="1" destOrd="0" presId="urn:microsoft.com/office/officeart/2009/3/layout/StepUpProcess"/>
    <dgm:cxn modelId="{FC218115-3A43-49FF-8987-371EABF9E335}" type="presParOf" srcId="{EE50D122-5024-47AA-8664-8659BC580F16}" destId="{9255FD8F-9B94-481D-8901-6A3AC2EF8460}" srcOrd="2" destOrd="0" presId="urn:microsoft.com/office/officeart/2009/3/layout/StepUpProcess"/>
    <dgm:cxn modelId="{F940E573-A97D-4C98-BA7A-D95658A1C6CD}" type="presParOf" srcId="{5026C0B9-1D18-42A4-9DB1-9549B8D44588}" destId="{AACB40B2-57FE-4EE8-8707-3AB6F20C8C68}" srcOrd="7" destOrd="0" presId="urn:microsoft.com/office/officeart/2009/3/layout/StepUpProcess"/>
    <dgm:cxn modelId="{B3E5B448-A4D2-4B8B-8898-5F93E098CC53}" type="presParOf" srcId="{AACB40B2-57FE-4EE8-8707-3AB6F20C8C68}" destId="{9EFCD6C3-EFB5-4074-AC28-F6A028283BE5}" srcOrd="0" destOrd="0" presId="urn:microsoft.com/office/officeart/2009/3/layout/StepUpProcess"/>
    <dgm:cxn modelId="{753528F8-FD57-44AD-B388-635EFEFDA528}" type="presParOf" srcId="{5026C0B9-1D18-42A4-9DB1-9549B8D44588}" destId="{9E54F3FB-FC89-415C-ABF8-16800FF860AE}" srcOrd="8" destOrd="0" presId="urn:microsoft.com/office/officeart/2009/3/layout/StepUpProcess"/>
    <dgm:cxn modelId="{2E0CA824-645A-4148-B9CD-20A97C646EC4}" type="presParOf" srcId="{9E54F3FB-FC89-415C-ABF8-16800FF860AE}" destId="{C7AF05A5-2626-4ED0-B1AE-A58ECFF0296D}" srcOrd="0" destOrd="0" presId="urn:microsoft.com/office/officeart/2009/3/layout/StepUpProcess"/>
    <dgm:cxn modelId="{CA3B88B9-4B4C-455F-81C3-EF1C734ED745}" type="presParOf" srcId="{9E54F3FB-FC89-415C-ABF8-16800FF860AE}" destId="{230B54AA-50B1-400F-A789-1ADEC3B9BD3D}" srcOrd="1" destOrd="0" presId="urn:microsoft.com/office/officeart/2009/3/layout/StepUpProcess"/>
    <dgm:cxn modelId="{6B75569C-F6BE-4F3C-8AD8-F3D3D676B32A}" type="presParOf" srcId="{9E54F3FB-FC89-415C-ABF8-16800FF860AE}" destId="{26FE4094-B380-4CD2-927D-8B763D19FF06}" srcOrd="2" destOrd="0" presId="urn:microsoft.com/office/officeart/2009/3/layout/StepUpProcess"/>
    <dgm:cxn modelId="{F4833E02-A56E-46CB-856C-EFCDF048972A}" type="presParOf" srcId="{5026C0B9-1D18-42A4-9DB1-9549B8D44588}" destId="{82FA5882-BB1B-4794-8946-FA3046CB127B}" srcOrd="9" destOrd="0" presId="urn:microsoft.com/office/officeart/2009/3/layout/StepUpProcess"/>
    <dgm:cxn modelId="{BC650825-EB31-41F8-BAB0-63B233B98923}" type="presParOf" srcId="{82FA5882-BB1B-4794-8946-FA3046CB127B}" destId="{AE52172A-6794-4956-8011-02BB860A445B}" srcOrd="0" destOrd="0" presId="urn:microsoft.com/office/officeart/2009/3/layout/StepUpProcess"/>
    <dgm:cxn modelId="{10928B05-A810-41B5-8A4D-2FD79858A44B}" type="presParOf" srcId="{5026C0B9-1D18-42A4-9DB1-9549B8D44588}" destId="{CAF54822-7EA5-4917-9368-6C1B431904AA}" srcOrd="10" destOrd="0" presId="urn:microsoft.com/office/officeart/2009/3/layout/StepUpProcess"/>
    <dgm:cxn modelId="{08CB3417-F0C0-4431-82DD-9DA32A7D531B}" type="presParOf" srcId="{CAF54822-7EA5-4917-9368-6C1B431904AA}" destId="{2161F90A-CD55-4615-A045-4DBF030295DB}" srcOrd="0" destOrd="0" presId="urn:microsoft.com/office/officeart/2009/3/layout/StepUpProcess"/>
    <dgm:cxn modelId="{BA827D9D-F327-4010-81AB-2083DFCB1A10}" type="presParOf" srcId="{CAF54822-7EA5-4917-9368-6C1B431904AA}" destId="{11A6A0CD-AFCB-4FA5-8913-8BC43F8B64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7EDD7-F81F-4CBE-B85B-70B784E7001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BECDA-0267-47C2-8793-0F854BD7A777}">
      <dgm:prSet/>
      <dgm:spPr/>
      <dgm:t>
        <a:bodyPr/>
        <a:lstStyle/>
        <a:p>
          <a:pPr rtl="0"/>
          <a:r>
            <a:rPr lang="en-US" b="1" dirty="0" smtClean="0"/>
            <a:t>Compliance-related challenges</a:t>
          </a:r>
          <a:endParaRPr lang="en-ZA" dirty="0"/>
        </a:p>
      </dgm:t>
    </dgm:pt>
    <dgm:pt modelId="{94EE1B51-11DD-4CE2-9313-9937901584D4}" type="parTrans" cxnId="{F2E47D15-0571-4C7B-9000-D6B485C58F86}">
      <dgm:prSet/>
      <dgm:spPr/>
      <dgm:t>
        <a:bodyPr/>
        <a:lstStyle/>
        <a:p>
          <a:endParaRPr lang="en-US"/>
        </a:p>
      </dgm:t>
    </dgm:pt>
    <dgm:pt modelId="{92FF2129-248F-4B9D-B422-CED8A78D6C8D}" type="sibTrans" cxnId="{F2E47D15-0571-4C7B-9000-D6B485C58F86}">
      <dgm:prSet/>
      <dgm:spPr/>
      <dgm:t>
        <a:bodyPr/>
        <a:lstStyle/>
        <a:p>
          <a:endParaRPr lang="en-US"/>
        </a:p>
      </dgm:t>
    </dgm:pt>
    <dgm:pt modelId="{29F8A23D-FDF1-44BE-9989-FCB41E03CB3B}">
      <dgm:prSet/>
      <dgm:spPr/>
      <dgm:t>
        <a:bodyPr/>
        <a:lstStyle/>
        <a:p>
          <a:pPr rtl="0"/>
          <a:r>
            <a:rPr lang="en-US" b="0" dirty="0" smtClean="0"/>
            <a:t>Late submission </a:t>
          </a:r>
          <a:r>
            <a:rPr lang="en-US" dirty="0" smtClean="0"/>
            <a:t>of donation disclosures and declarations.</a:t>
          </a:r>
          <a:endParaRPr lang="en-ZA" dirty="0"/>
        </a:p>
      </dgm:t>
    </dgm:pt>
    <dgm:pt modelId="{CC11E144-FFE2-4341-A620-354A0E41779A}" type="parTrans" cxnId="{911B0C38-9563-4DFC-A900-275434465CB6}">
      <dgm:prSet/>
      <dgm:spPr/>
      <dgm:t>
        <a:bodyPr/>
        <a:lstStyle/>
        <a:p>
          <a:endParaRPr lang="en-US"/>
        </a:p>
      </dgm:t>
    </dgm:pt>
    <dgm:pt modelId="{88FEDEA6-EC76-41E3-ADD5-3FC14DC433C6}" type="sibTrans" cxnId="{911B0C38-9563-4DFC-A900-275434465CB6}">
      <dgm:prSet/>
      <dgm:spPr/>
      <dgm:t>
        <a:bodyPr/>
        <a:lstStyle/>
        <a:p>
          <a:endParaRPr lang="en-US"/>
        </a:p>
      </dgm:t>
    </dgm:pt>
    <dgm:pt modelId="{928019B6-439B-43F0-A70A-204D8000288D}">
      <dgm:prSet/>
      <dgm:spPr/>
      <dgm:t>
        <a:bodyPr/>
        <a:lstStyle/>
        <a:p>
          <a:pPr rtl="0"/>
          <a:r>
            <a:rPr lang="en-US" dirty="0" smtClean="0"/>
            <a:t>Non-submission of the required declaration forms by donors.</a:t>
          </a:r>
          <a:endParaRPr lang="en-ZA" dirty="0"/>
        </a:p>
      </dgm:t>
    </dgm:pt>
    <dgm:pt modelId="{6F0F7E42-7952-4B5F-A7B7-8690448F7643}" type="parTrans" cxnId="{DC7FF8D8-D496-4EE0-85F3-A40D60795104}">
      <dgm:prSet/>
      <dgm:spPr/>
      <dgm:t>
        <a:bodyPr/>
        <a:lstStyle/>
        <a:p>
          <a:endParaRPr lang="en-US"/>
        </a:p>
      </dgm:t>
    </dgm:pt>
    <dgm:pt modelId="{FECDD33B-3202-45DD-9CB7-2D2AAAE17253}" type="sibTrans" cxnId="{DC7FF8D8-D496-4EE0-85F3-A40D60795104}">
      <dgm:prSet/>
      <dgm:spPr/>
      <dgm:t>
        <a:bodyPr/>
        <a:lstStyle/>
        <a:p>
          <a:endParaRPr lang="en-US"/>
        </a:p>
      </dgm:t>
    </dgm:pt>
    <dgm:pt modelId="{F318FEB1-386C-4B56-87C6-0C972E4E83D7}">
      <dgm:prSet/>
      <dgm:spPr/>
      <dgm:t>
        <a:bodyPr/>
        <a:lstStyle/>
        <a:p>
          <a:pPr rtl="0"/>
          <a:r>
            <a:rPr lang="en-US" dirty="0" smtClean="0"/>
            <a:t>Donors making use of trading names rather than registered entity names.</a:t>
          </a:r>
          <a:endParaRPr lang="en-ZA" dirty="0"/>
        </a:p>
      </dgm:t>
    </dgm:pt>
    <dgm:pt modelId="{FA56B82A-85B0-4E3A-9AA6-6CBF538CC9D7}" type="parTrans" cxnId="{23EF4AD8-68C9-4EEC-B0F4-44679FD6CD60}">
      <dgm:prSet/>
      <dgm:spPr/>
      <dgm:t>
        <a:bodyPr/>
        <a:lstStyle/>
        <a:p>
          <a:endParaRPr lang="en-US"/>
        </a:p>
      </dgm:t>
    </dgm:pt>
    <dgm:pt modelId="{08D57F31-9F40-405D-BCAC-52508974D7D8}" type="sibTrans" cxnId="{23EF4AD8-68C9-4EEC-B0F4-44679FD6CD60}">
      <dgm:prSet/>
      <dgm:spPr/>
      <dgm:t>
        <a:bodyPr/>
        <a:lstStyle/>
        <a:p>
          <a:endParaRPr lang="en-US"/>
        </a:p>
      </dgm:t>
    </dgm:pt>
    <dgm:pt modelId="{D2FB7155-4DFC-4D39-B7D6-BCB5EA5E4B27}">
      <dgm:prSet/>
      <dgm:spPr/>
      <dgm:t>
        <a:bodyPr/>
        <a:lstStyle/>
        <a:p>
          <a:pPr rtl="0"/>
          <a:r>
            <a:rPr lang="en-US" dirty="0" smtClean="0"/>
            <a:t>Non-submission of supporting documents (proof of donations).</a:t>
          </a:r>
          <a:endParaRPr lang="en-ZA" dirty="0"/>
        </a:p>
      </dgm:t>
    </dgm:pt>
    <dgm:pt modelId="{45A9F950-D6C3-43C8-A455-5EE7E30FF94C}" type="parTrans" cxnId="{16B87488-2C9B-4C3C-8A32-CA0124415F79}">
      <dgm:prSet/>
      <dgm:spPr/>
      <dgm:t>
        <a:bodyPr/>
        <a:lstStyle/>
        <a:p>
          <a:endParaRPr lang="en-US"/>
        </a:p>
      </dgm:t>
    </dgm:pt>
    <dgm:pt modelId="{100E1B75-2A83-4672-91ED-F9885D5A656B}" type="sibTrans" cxnId="{16B87488-2C9B-4C3C-8A32-CA0124415F79}">
      <dgm:prSet/>
      <dgm:spPr/>
      <dgm:t>
        <a:bodyPr/>
        <a:lstStyle/>
        <a:p>
          <a:endParaRPr lang="en-US"/>
        </a:p>
      </dgm:t>
    </dgm:pt>
    <dgm:pt modelId="{C0A51ADE-AA81-4F17-9898-BE857EA49E2E}" type="pres">
      <dgm:prSet presAssocID="{F9A7EDD7-F81F-4CBE-B85B-70B784E700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A1FFEA-EB06-4712-81F1-D8FA5EB90C78}" type="pres">
      <dgm:prSet presAssocID="{4C8BECDA-0267-47C2-8793-0F854BD7A777}" presName="root" presStyleCnt="0"/>
      <dgm:spPr/>
    </dgm:pt>
    <dgm:pt modelId="{9A3DD674-0216-42D6-9430-EAF9DBE1E8E3}" type="pres">
      <dgm:prSet presAssocID="{4C8BECDA-0267-47C2-8793-0F854BD7A777}" presName="rootComposite" presStyleCnt="0"/>
      <dgm:spPr/>
    </dgm:pt>
    <dgm:pt modelId="{A014DEA1-7C81-4B82-94FB-4039B591B966}" type="pres">
      <dgm:prSet presAssocID="{4C8BECDA-0267-47C2-8793-0F854BD7A777}" presName="rootText" presStyleLbl="node1" presStyleIdx="0" presStyleCnt="1" custScaleX="177156"/>
      <dgm:spPr/>
      <dgm:t>
        <a:bodyPr/>
        <a:lstStyle/>
        <a:p>
          <a:endParaRPr lang="en-US"/>
        </a:p>
      </dgm:t>
    </dgm:pt>
    <dgm:pt modelId="{B494D714-E6BF-4AD6-9491-6E05197A33CC}" type="pres">
      <dgm:prSet presAssocID="{4C8BECDA-0267-47C2-8793-0F854BD7A777}" presName="rootConnector" presStyleLbl="node1" presStyleIdx="0" presStyleCnt="1"/>
      <dgm:spPr/>
      <dgm:t>
        <a:bodyPr/>
        <a:lstStyle/>
        <a:p>
          <a:endParaRPr lang="en-US"/>
        </a:p>
      </dgm:t>
    </dgm:pt>
    <dgm:pt modelId="{B9A09839-E6EB-47A0-9289-95208B27D253}" type="pres">
      <dgm:prSet presAssocID="{4C8BECDA-0267-47C2-8793-0F854BD7A777}" presName="childShape" presStyleCnt="0"/>
      <dgm:spPr/>
    </dgm:pt>
    <dgm:pt modelId="{BF57DB43-EFBC-41C6-A999-E1EA4556EF56}" type="pres">
      <dgm:prSet presAssocID="{CC11E144-FFE2-4341-A620-354A0E41779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89D079C-0834-4DF8-BC15-5F69A0BFB39E}" type="pres">
      <dgm:prSet presAssocID="{29F8A23D-FDF1-44BE-9989-FCB41E03CB3B}" presName="childText" presStyleLbl="bgAcc1" presStyleIdx="0" presStyleCnt="4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B290-EF33-4F8B-99B7-A64DA58E077A}" type="pres">
      <dgm:prSet presAssocID="{6F0F7E42-7952-4B5F-A7B7-8690448F764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0605C00-B9E2-48BD-9E3C-941B5C72E205}" type="pres">
      <dgm:prSet presAssocID="{928019B6-439B-43F0-A70A-204D8000288D}" presName="childText" presStyleLbl="bgAcc1" presStyleIdx="1" presStyleCnt="4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6F1AF-4201-49FC-8FEF-5122D482150F}" type="pres">
      <dgm:prSet presAssocID="{FA56B82A-85B0-4E3A-9AA6-6CBF538CC9D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539CBE4-C15C-4D09-9501-E1F07A31DB74}" type="pres">
      <dgm:prSet presAssocID="{F318FEB1-386C-4B56-87C6-0C972E4E83D7}" presName="childText" presStyleLbl="bgAcc1" presStyleIdx="2" presStyleCnt="4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74625-CEDB-4B77-BE05-79519850AA12}" type="pres">
      <dgm:prSet presAssocID="{45A9F950-D6C3-43C8-A455-5EE7E30FF94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87B1C22-7CF0-41EC-A38F-78D064A01C74}" type="pres">
      <dgm:prSet presAssocID="{D2FB7155-4DFC-4D39-B7D6-BCB5EA5E4B27}" presName="childText" presStyleLbl="bgAcc1" presStyleIdx="3" presStyleCnt="4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0A76C-47FB-466F-845E-F3FEFFCDD880}" type="presOf" srcId="{6F0F7E42-7952-4B5F-A7B7-8690448F7643}" destId="{230FB290-EF33-4F8B-99B7-A64DA58E077A}" srcOrd="0" destOrd="0" presId="urn:microsoft.com/office/officeart/2005/8/layout/hierarchy3"/>
    <dgm:cxn modelId="{E9B7701D-19FB-4365-9F2E-84C7DF44D22D}" type="presOf" srcId="{FA56B82A-85B0-4E3A-9AA6-6CBF538CC9D7}" destId="{5E36F1AF-4201-49FC-8FEF-5122D482150F}" srcOrd="0" destOrd="0" presId="urn:microsoft.com/office/officeart/2005/8/layout/hierarchy3"/>
    <dgm:cxn modelId="{911B0C38-9563-4DFC-A900-275434465CB6}" srcId="{4C8BECDA-0267-47C2-8793-0F854BD7A777}" destId="{29F8A23D-FDF1-44BE-9989-FCB41E03CB3B}" srcOrd="0" destOrd="0" parTransId="{CC11E144-FFE2-4341-A620-354A0E41779A}" sibTransId="{88FEDEA6-EC76-41E3-ADD5-3FC14DC433C6}"/>
    <dgm:cxn modelId="{23EF4AD8-68C9-4EEC-B0F4-44679FD6CD60}" srcId="{4C8BECDA-0267-47C2-8793-0F854BD7A777}" destId="{F318FEB1-386C-4B56-87C6-0C972E4E83D7}" srcOrd="2" destOrd="0" parTransId="{FA56B82A-85B0-4E3A-9AA6-6CBF538CC9D7}" sibTransId="{08D57F31-9F40-405D-BCAC-52508974D7D8}"/>
    <dgm:cxn modelId="{8F1FC93C-A29E-402D-9176-B24B9E76DFD7}" type="presOf" srcId="{D2FB7155-4DFC-4D39-B7D6-BCB5EA5E4B27}" destId="{787B1C22-7CF0-41EC-A38F-78D064A01C74}" srcOrd="0" destOrd="0" presId="urn:microsoft.com/office/officeart/2005/8/layout/hierarchy3"/>
    <dgm:cxn modelId="{DC7FF8D8-D496-4EE0-85F3-A40D60795104}" srcId="{4C8BECDA-0267-47C2-8793-0F854BD7A777}" destId="{928019B6-439B-43F0-A70A-204D8000288D}" srcOrd="1" destOrd="0" parTransId="{6F0F7E42-7952-4B5F-A7B7-8690448F7643}" sibTransId="{FECDD33B-3202-45DD-9CB7-2D2AAAE17253}"/>
    <dgm:cxn modelId="{FEFFBDA1-F8A6-4579-ACA6-127CB1B1B9EA}" type="presOf" srcId="{4C8BECDA-0267-47C2-8793-0F854BD7A777}" destId="{A014DEA1-7C81-4B82-94FB-4039B591B966}" srcOrd="0" destOrd="0" presId="urn:microsoft.com/office/officeart/2005/8/layout/hierarchy3"/>
    <dgm:cxn modelId="{1CB66DA4-D5DD-4AD6-AB58-94CA52FFB321}" type="presOf" srcId="{4C8BECDA-0267-47C2-8793-0F854BD7A777}" destId="{B494D714-E6BF-4AD6-9491-6E05197A33CC}" srcOrd="1" destOrd="0" presId="urn:microsoft.com/office/officeart/2005/8/layout/hierarchy3"/>
    <dgm:cxn modelId="{AC70E41E-67D8-45A4-A995-60BA7395EAD7}" type="presOf" srcId="{CC11E144-FFE2-4341-A620-354A0E41779A}" destId="{BF57DB43-EFBC-41C6-A999-E1EA4556EF56}" srcOrd="0" destOrd="0" presId="urn:microsoft.com/office/officeart/2005/8/layout/hierarchy3"/>
    <dgm:cxn modelId="{0BCB9069-2099-483A-9161-3EB3C0631BB0}" type="presOf" srcId="{29F8A23D-FDF1-44BE-9989-FCB41E03CB3B}" destId="{C89D079C-0834-4DF8-BC15-5F69A0BFB39E}" srcOrd="0" destOrd="0" presId="urn:microsoft.com/office/officeart/2005/8/layout/hierarchy3"/>
    <dgm:cxn modelId="{FBA49402-52FB-4B57-B869-2EA4A54BED7F}" type="presOf" srcId="{F9A7EDD7-F81F-4CBE-B85B-70B784E7001D}" destId="{C0A51ADE-AA81-4F17-9898-BE857EA49E2E}" srcOrd="0" destOrd="0" presId="urn:microsoft.com/office/officeart/2005/8/layout/hierarchy3"/>
    <dgm:cxn modelId="{FDC14EEB-EC84-4790-B42D-028CECC30648}" type="presOf" srcId="{F318FEB1-386C-4B56-87C6-0C972E4E83D7}" destId="{8539CBE4-C15C-4D09-9501-E1F07A31DB74}" srcOrd="0" destOrd="0" presId="urn:microsoft.com/office/officeart/2005/8/layout/hierarchy3"/>
    <dgm:cxn modelId="{16B87488-2C9B-4C3C-8A32-CA0124415F79}" srcId="{4C8BECDA-0267-47C2-8793-0F854BD7A777}" destId="{D2FB7155-4DFC-4D39-B7D6-BCB5EA5E4B27}" srcOrd="3" destOrd="0" parTransId="{45A9F950-D6C3-43C8-A455-5EE7E30FF94C}" sibTransId="{100E1B75-2A83-4672-91ED-F9885D5A656B}"/>
    <dgm:cxn modelId="{A3D65CED-9250-4826-8444-71AA0A7A24BB}" type="presOf" srcId="{928019B6-439B-43F0-A70A-204D8000288D}" destId="{40605C00-B9E2-48BD-9E3C-941B5C72E205}" srcOrd="0" destOrd="0" presId="urn:microsoft.com/office/officeart/2005/8/layout/hierarchy3"/>
    <dgm:cxn modelId="{F2E47D15-0571-4C7B-9000-D6B485C58F86}" srcId="{F9A7EDD7-F81F-4CBE-B85B-70B784E7001D}" destId="{4C8BECDA-0267-47C2-8793-0F854BD7A777}" srcOrd="0" destOrd="0" parTransId="{94EE1B51-11DD-4CE2-9313-9937901584D4}" sibTransId="{92FF2129-248F-4B9D-B422-CED8A78D6C8D}"/>
    <dgm:cxn modelId="{6C327652-7A20-40B2-9A04-CE6685D84ED0}" type="presOf" srcId="{45A9F950-D6C3-43C8-A455-5EE7E30FF94C}" destId="{49674625-CEDB-4B77-BE05-79519850AA12}" srcOrd="0" destOrd="0" presId="urn:microsoft.com/office/officeart/2005/8/layout/hierarchy3"/>
    <dgm:cxn modelId="{06BB9A6D-06ED-4E77-AB49-67E91F9CDCC6}" type="presParOf" srcId="{C0A51ADE-AA81-4F17-9898-BE857EA49E2E}" destId="{77A1FFEA-EB06-4712-81F1-D8FA5EB90C78}" srcOrd="0" destOrd="0" presId="urn:microsoft.com/office/officeart/2005/8/layout/hierarchy3"/>
    <dgm:cxn modelId="{13BC821E-EBC7-4279-BEA9-8C4DA91B1FB8}" type="presParOf" srcId="{77A1FFEA-EB06-4712-81F1-D8FA5EB90C78}" destId="{9A3DD674-0216-42D6-9430-EAF9DBE1E8E3}" srcOrd="0" destOrd="0" presId="urn:microsoft.com/office/officeart/2005/8/layout/hierarchy3"/>
    <dgm:cxn modelId="{05A2C1C5-6AC9-451E-98C8-0F66A9509E8A}" type="presParOf" srcId="{9A3DD674-0216-42D6-9430-EAF9DBE1E8E3}" destId="{A014DEA1-7C81-4B82-94FB-4039B591B966}" srcOrd="0" destOrd="0" presId="urn:microsoft.com/office/officeart/2005/8/layout/hierarchy3"/>
    <dgm:cxn modelId="{103B0184-EBDE-4FE8-B2AE-DD04ECB8743E}" type="presParOf" srcId="{9A3DD674-0216-42D6-9430-EAF9DBE1E8E3}" destId="{B494D714-E6BF-4AD6-9491-6E05197A33CC}" srcOrd="1" destOrd="0" presId="urn:microsoft.com/office/officeart/2005/8/layout/hierarchy3"/>
    <dgm:cxn modelId="{29C52C71-3BED-4E8A-87FC-04FDCA34725E}" type="presParOf" srcId="{77A1FFEA-EB06-4712-81F1-D8FA5EB90C78}" destId="{B9A09839-E6EB-47A0-9289-95208B27D253}" srcOrd="1" destOrd="0" presId="urn:microsoft.com/office/officeart/2005/8/layout/hierarchy3"/>
    <dgm:cxn modelId="{3BA958E8-F679-4B8A-A427-91AC21054006}" type="presParOf" srcId="{B9A09839-E6EB-47A0-9289-95208B27D253}" destId="{BF57DB43-EFBC-41C6-A999-E1EA4556EF56}" srcOrd="0" destOrd="0" presId="urn:microsoft.com/office/officeart/2005/8/layout/hierarchy3"/>
    <dgm:cxn modelId="{2E5B7C30-CA9F-448C-8C10-D4E1E4385D92}" type="presParOf" srcId="{B9A09839-E6EB-47A0-9289-95208B27D253}" destId="{C89D079C-0834-4DF8-BC15-5F69A0BFB39E}" srcOrd="1" destOrd="0" presId="urn:microsoft.com/office/officeart/2005/8/layout/hierarchy3"/>
    <dgm:cxn modelId="{85A8CB86-98C6-4E79-89EE-B824B76FDBE3}" type="presParOf" srcId="{B9A09839-E6EB-47A0-9289-95208B27D253}" destId="{230FB290-EF33-4F8B-99B7-A64DA58E077A}" srcOrd="2" destOrd="0" presId="urn:microsoft.com/office/officeart/2005/8/layout/hierarchy3"/>
    <dgm:cxn modelId="{3926A229-9A38-4629-B1BB-F065762A181A}" type="presParOf" srcId="{B9A09839-E6EB-47A0-9289-95208B27D253}" destId="{40605C00-B9E2-48BD-9E3C-941B5C72E205}" srcOrd="3" destOrd="0" presId="urn:microsoft.com/office/officeart/2005/8/layout/hierarchy3"/>
    <dgm:cxn modelId="{7B7C0289-3370-4688-9136-B0FDEF51C98C}" type="presParOf" srcId="{B9A09839-E6EB-47A0-9289-95208B27D253}" destId="{5E36F1AF-4201-49FC-8FEF-5122D482150F}" srcOrd="4" destOrd="0" presId="urn:microsoft.com/office/officeart/2005/8/layout/hierarchy3"/>
    <dgm:cxn modelId="{880C1E4C-17B8-40FE-AA16-B244FE2E1D1E}" type="presParOf" srcId="{B9A09839-E6EB-47A0-9289-95208B27D253}" destId="{8539CBE4-C15C-4D09-9501-E1F07A31DB74}" srcOrd="5" destOrd="0" presId="urn:microsoft.com/office/officeart/2005/8/layout/hierarchy3"/>
    <dgm:cxn modelId="{D38DC7D4-4CCC-4794-B968-29073C0CBA5F}" type="presParOf" srcId="{B9A09839-E6EB-47A0-9289-95208B27D253}" destId="{49674625-CEDB-4B77-BE05-79519850AA12}" srcOrd="6" destOrd="0" presId="urn:microsoft.com/office/officeart/2005/8/layout/hierarchy3"/>
    <dgm:cxn modelId="{6ED122F3-4293-46DA-9E49-335B2CA88B6D}" type="presParOf" srcId="{B9A09839-E6EB-47A0-9289-95208B27D253}" destId="{787B1C22-7CF0-41EC-A38F-78D064A01C7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A7EDD7-F81F-4CBE-B85B-70B784E7001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8BECDA-0267-47C2-8793-0F854BD7A777}">
      <dgm:prSet/>
      <dgm:spPr/>
      <dgm:t>
        <a:bodyPr/>
        <a:lstStyle/>
        <a:p>
          <a:pPr rtl="0"/>
          <a:r>
            <a:rPr lang="en-US" b="1" dirty="0" smtClean="0"/>
            <a:t>Internal Political Party Issues</a:t>
          </a:r>
          <a:endParaRPr lang="en-ZA" dirty="0"/>
        </a:p>
      </dgm:t>
    </dgm:pt>
    <dgm:pt modelId="{94EE1B51-11DD-4CE2-9313-9937901584D4}" type="parTrans" cxnId="{F2E47D15-0571-4C7B-9000-D6B485C58F86}">
      <dgm:prSet/>
      <dgm:spPr/>
      <dgm:t>
        <a:bodyPr/>
        <a:lstStyle/>
        <a:p>
          <a:endParaRPr lang="en-US"/>
        </a:p>
      </dgm:t>
    </dgm:pt>
    <dgm:pt modelId="{92FF2129-248F-4B9D-B422-CED8A78D6C8D}" type="sibTrans" cxnId="{F2E47D15-0571-4C7B-9000-D6B485C58F86}">
      <dgm:prSet/>
      <dgm:spPr/>
      <dgm:t>
        <a:bodyPr/>
        <a:lstStyle/>
        <a:p>
          <a:endParaRPr lang="en-US"/>
        </a:p>
      </dgm:t>
    </dgm:pt>
    <dgm:pt modelId="{29F8A23D-FDF1-44BE-9989-FCB41E03CB3B}">
      <dgm:prSet custT="1"/>
      <dgm:spPr/>
      <dgm:t>
        <a:bodyPr/>
        <a:lstStyle/>
        <a:p>
          <a:pPr rtl="0"/>
          <a:r>
            <a:rPr lang="en-US" sz="1600" dirty="0" smtClean="0"/>
            <a:t>Internal battles that result in the Commission being cited in legal issues.</a:t>
          </a:r>
          <a:endParaRPr lang="en-ZA" sz="1600" dirty="0"/>
        </a:p>
      </dgm:t>
    </dgm:pt>
    <dgm:pt modelId="{CC11E144-FFE2-4341-A620-354A0E41779A}" type="parTrans" cxnId="{911B0C38-9563-4DFC-A900-275434465CB6}">
      <dgm:prSet/>
      <dgm:spPr/>
      <dgm:t>
        <a:bodyPr/>
        <a:lstStyle/>
        <a:p>
          <a:endParaRPr lang="en-US"/>
        </a:p>
      </dgm:t>
    </dgm:pt>
    <dgm:pt modelId="{88FEDEA6-EC76-41E3-ADD5-3FC14DC433C6}" type="sibTrans" cxnId="{911B0C38-9563-4DFC-A900-275434465CB6}">
      <dgm:prSet/>
      <dgm:spPr/>
      <dgm:t>
        <a:bodyPr/>
        <a:lstStyle/>
        <a:p>
          <a:endParaRPr lang="en-US"/>
        </a:p>
      </dgm:t>
    </dgm:pt>
    <dgm:pt modelId="{928019B6-439B-43F0-A70A-204D8000288D}">
      <dgm:prSet custT="1"/>
      <dgm:spPr/>
      <dgm:t>
        <a:bodyPr/>
        <a:lstStyle/>
        <a:p>
          <a:pPr rtl="0"/>
          <a:r>
            <a:rPr lang="en-ZA" sz="1500" dirty="0" smtClean="0"/>
            <a:t>Party in-fights that lead to failure to comply with the legislation and therefore suspension of funds.</a:t>
          </a:r>
          <a:endParaRPr lang="en-ZA" sz="1500" dirty="0"/>
        </a:p>
      </dgm:t>
    </dgm:pt>
    <dgm:pt modelId="{6F0F7E42-7952-4B5F-A7B7-8690448F7643}" type="parTrans" cxnId="{DC7FF8D8-D496-4EE0-85F3-A40D60795104}">
      <dgm:prSet/>
      <dgm:spPr/>
      <dgm:t>
        <a:bodyPr/>
        <a:lstStyle/>
        <a:p>
          <a:endParaRPr lang="en-US"/>
        </a:p>
      </dgm:t>
    </dgm:pt>
    <dgm:pt modelId="{FECDD33B-3202-45DD-9CB7-2D2AAAE17253}" type="sibTrans" cxnId="{DC7FF8D8-D496-4EE0-85F3-A40D60795104}">
      <dgm:prSet/>
      <dgm:spPr/>
      <dgm:t>
        <a:bodyPr/>
        <a:lstStyle/>
        <a:p>
          <a:endParaRPr lang="en-US"/>
        </a:p>
      </dgm:t>
    </dgm:pt>
    <dgm:pt modelId="{F318FEB1-386C-4B56-87C6-0C972E4E83D7}">
      <dgm:prSet custT="1"/>
      <dgm:spPr/>
      <dgm:t>
        <a:bodyPr/>
        <a:lstStyle/>
        <a:p>
          <a:pPr rtl="0"/>
          <a:r>
            <a:rPr lang="en-US" sz="1600" dirty="0" smtClean="0"/>
            <a:t>Party creditors litigating against the Commission.</a:t>
          </a:r>
          <a:endParaRPr lang="en-ZA" sz="1600" dirty="0"/>
        </a:p>
      </dgm:t>
    </dgm:pt>
    <dgm:pt modelId="{FA56B82A-85B0-4E3A-9AA6-6CBF538CC9D7}" type="parTrans" cxnId="{23EF4AD8-68C9-4EEC-B0F4-44679FD6CD60}">
      <dgm:prSet/>
      <dgm:spPr/>
      <dgm:t>
        <a:bodyPr/>
        <a:lstStyle/>
        <a:p>
          <a:endParaRPr lang="en-US"/>
        </a:p>
      </dgm:t>
    </dgm:pt>
    <dgm:pt modelId="{08D57F31-9F40-405D-BCAC-52508974D7D8}" type="sibTrans" cxnId="{23EF4AD8-68C9-4EEC-B0F4-44679FD6CD60}">
      <dgm:prSet/>
      <dgm:spPr/>
      <dgm:t>
        <a:bodyPr/>
        <a:lstStyle/>
        <a:p>
          <a:endParaRPr lang="en-US"/>
        </a:p>
      </dgm:t>
    </dgm:pt>
    <dgm:pt modelId="{C0A51ADE-AA81-4F17-9898-BE857EA49E2E}" type="pres">
      <dgm:prSet presAssocID="{F9A7EDD7-F81F-4CBE-B85B-70B784E700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A1FFEA-EB06-4712-81F1-D8FA5EB90C78}" type="pres">
      <dgm:prSet presAssocID="{4C8BECDA-0267-47C2-8793-0F854BD7A777}" presName="root" presStyleCnt="0"/>
      <dgm:spPr/>
    </dgm:pt>
    <dgm:pt modelId="{9A3DD674-0216-42D6-9430-EAF9DBE1E8E3}" type="pres">
      <dgm:prSet presAssocID="{4C8BECDA-0267-47C2-8793-0F854BD7A777}" presName="rootComposite" presStyleCnt="0"/>
      <dgm:spPr/>
    </dgm:pt>
    <dgm:pt modelId="{A014DEA1-7C81-4B82-94FB-4039B591B966}" type="pres">
      <dgm:prSet presAssocID="{4C8BECDA-0267-47C2-8793-0F854BD7A777}" presName="rootText" presStyleLbl="node1" presStyleIdx="0" presStyleCnt="1" custScaleX="205829" custLinFactNeighborY="-59324"/>
      <dgm:spPr/>
      <dgm:t>
        <a:bodyPr/>
        <a:lstStyle/>
        <a:p>
          <a:endParaRPr lang="en-US"/>
        </a:p>
      </dgm:t>
    </dgm:pt>
    <dgm:pt modelId="{B494D714-E6BF-4AD6-9491-6E05197A33CC}" type="pres">
      <dgm:prSet presAssocID="{4C8BECDA-0267-47C2-8793-0F854BD7A777}" presName="rootConnector" presStyleLbl="node1" presStyleIdx="0" presStyleCnt="1"/>
      <dgm:spPr/>
      <dgm:t>
        <a:bodyPr/>
        <a:lstStyle/>
        <a:p>
          <a:endParaRPr lang="en-US"/>
        </a:p>
      </dgm:t>
    </dgm:pt>
    <dgm:pt modelId="{B9A09839-E6EB-47A0-9289-95208B27D253}" type="pres">
      <dgm:prSet presAssocID="{4C8BECDA-0267-47C2-8793-0F854BD7A777}" presName="childShape" presStyleCnt="0"/>
      <dgm:spPr/>
    </dgm:pt>
    <dgm:pt modelId="{BF57DB43-EFBC-41C6-A999-E1EA4556EF56}" type="pres">
      <dgm:prSet presAssocID="{CC11E144-FFE2-4341-A620-354A0E41779A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89D079C-0834-4DF8-BC15-5F69A0BFB39E}" type="pres">
      <dgm:prSet presAssocID="{29F8A23D-FDF1-44BE-9989-FCB41E03CB3B}" presName="childText" presStyleLbl="bgAcc1" presStyleIdx="0" presStyleCnt="3" custScaleX="214359" custLinFactNeighborY="-59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B290-EF33-4F8B-99B7-A64DA58E077A}" type="pres">
      <dgm:prSet presAssocID="{6F0F7E42-7952-4B5F-A7B7-8690448F7643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0605C00-B9E2-48BD-9E3C-941B5C72E205}" type="pres">
      <dgm:prSet presAssocID="{928019B6-439B-43F0-A70A-204D8000288D}" presName="childText" presStyleLbl="bgAcc1" presStyleIdx="1" presStyleCnt="3" custScaleX="214359" custLinFactNeighborY="-59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6F1AF-4201-49FC-8FEF-5122D482150F}" type="pres">
      <dgm:prSet presAssocID="{FA56B82A-85B0-4E3A-9AA6-6CBF538CC9D7}" presName="Name13" presStyleLbl="parChTrans1D2" presStyleIdx="2" presStyleCnt="3"/>
      <dgm:spPr/>
      <dgm:t>
        <a:bodyPr/>
        <a:lstStyle/>
        <a:p>
          <a:endParaRPr lang="en-US"/>
        </a:p>
      </dgm:t>
    </dgm:pt>
    <dgm:pt modelId="{8539CBE4-C15C-4D09-9501-E1F07A31DB74}" type="pres">
      <dgm:prSet presAssocID="{F318FEB1-386C-4B56-87C6-0C972E4E83D7}" presName="childText" presStyleLbl="bgAcc1" presStyleIdx="2" presStyleCnt="3" custScaleX="214359" custLinFactNeighborY="-59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0A76C-47FB-466F-845E-F3FEFFCDD880}" type="presOf" srcId="{6F0F7E42-7952-4B5F-A7B7-8690448F7643}" destId="{230FB290-EF33-4F8B-99B7-A64DA58E077A}" srcOrd="0" destOrd="0" presId="urn:microsoft.com/office/officeart/2005/8/layout/hierarchy3"/>
    <dgm:cxn modelId="{E9B7701D-19FB-4365-9F2E-84C7DF44D22D}" type="presOf" srcId="{FA56B82A-85B0-4E3A-9AA6-6CBF538CC9D7}" destId="{5E36F1AF-4201-49FC-8FEF-5122D482150F}" srcOrd="0" destOrd="0" presId="urn:microsoft.com/office/officeart/2005/8/layout/hierarchy3"/>
    <dgm:cxn modelId="{911B0C38-9563-4DFC-A900-275434465CB6}" srcId="{4C8BECDA-0267-47C2-8793-0F854BD7A777}" destId="{29F8A23D-FDF1-44BE-9989-FCB41E03CB3B}" srcOrd="0" destOrd="0" parTransId="{CC11E144-FFE2-4341-A620-354A0E41779A}" sibTransId="{88FEDEA6-EC76-41E3-ADD5-3FC14DC433C6}"/>
    <dgm:cxn modelId="{23EF4AD8-68C9-4EEC-B0F4-44679FD6CD60}" srcId="{4C8BECDA-0267-47C2-8793-0F854BD7A777}" destId="{F318FEB1-386C-4B56-87C6-0C972E4E83D7}" srcOrd="2" destOrd="0" parTransId="{FA56B82A-85B0-4E3A-9AA6-6CBF538CC9D7}" sibTransId="{08D57F31-9F40-405D-BCAC-52508974D7D8}"/>
    <dgm:cxn modelId="{DC7FF8D8-D496-4EE0-85F3-A40D60795104}" srcId="{4C8BECDA-0267-47C2-8793-0F854BD7A777}" destId="{928019B6-439B-43F0-A70A-204D8000288D}" srcOrd="1" destOrd="0" parTransId="{6F0F7E42-7952-4B5F-A7B7-8690448F7643}" sibTransId="{FECDD33B-3202-45DD-9CB7-2D2AAAE17253}"/>
    <dgm:cxn modelId="{FEFFBDA1-F8A6-4579-ACA6-127CB1B1B9EA}" type="presOf" srcId="{4C8BECDA-0267-47C2-8793-0F854BD7A777}" destId="{A014DEA1-7C81-4B82-94FB-4039B591B966}" srcOrd="0" destOrd="0" presId="urn:microsoft.com/office/officeart/2005/8/layout/hierarchy3"/>
    <dgm:cxn modelId="{1CB66DA4-D5DD-4AD6-AB58-94CA52FFB321}" type="presOf" srcId="{4C8BECDA-0267-47C2-8793-0F854BD7A777}" destId="{B494D714-E6BF-4AD6-9491-6E05197A33CC}" srcOrd="1" destOrd="0" presId="urn:microsoft.com/office/officeart/2005/8/layout/hierarchy3"/>
    <dgm:cxn modelId="{AC70E41E-67D8-45A4-A995-60BA7395EAD7}" type="presOf" srcId="{CC11E144-FFE2-4341-A620-354A0E41779A}" destId="{BF57DB43-EFBC-41C6-A999-E1EA4556EF56}" srcOrd="0" destOrd="0" presId="urn:microsoft.com/office/officeart/2005/8/layout/hierarchy3"/>
    <dgm:cxn modelId="{0BCB9069-2099-483A-9161-3EB3C0631BB0}" type="presOf" srcId="{29F8A23D-FDF1-44BE-9989-FCB41E03CB3B}" destId="{C89D079C-0834-4DF8-BC15-5F69A0BFB39E}" srcOrd="0" destOrd="0" presId="urn:microsoft.com/office/officeart/2005/8/layout/hierarchy3"/>
    <dgm:cxn modelId="{FBA49402-52FB-4B57-B869-2EA4A54BED7F}" type="presOf" srcId="{F9A7EDD7-F81F-4CBE-B85B-70B784E7001D}" destId="{C0A51ADE-AA81-4F17-9898-BE857EA49E2E}" srcOrd="0" destOrd="0" presId="urn:microsoft.com/office/officeart/2005/8/layout/hierarchy3"/>
    <dgm:cxn modelId="{FDC14EEB-EC84-4790-B42D-028CECC30648}" type="presOf" srcId="{F318FEB1-386C-4B56-87C6-0C972E4E83D7}" destId="{8539CBE4-C15C-4D09-9501-E1F07A31DB74}" srcOrd="0" destOrd="0" presId="urn:microsoft.com/office/officeart/2005/8/layout/hierarchy3"/>
    <dgm:cxn modelId="{A3D65CED-9250-4826-8444-71AA0A7A24BB}" type="presOf" srcId="{928019B6-439B-43F0-A70A-204D8000288D}" destId="{40605C00-B9E2-48BD-9E3C-941B5C72E205}" srcOrd="0" destOrd="0" presId="urn:microsoft.com/office/officeart/2005/8/layout/hierarchy3"/>
    <dgm:cxn modelId="{F2E47D15-0571-4C7B-9000-D6B485C58F86}" srcId="{F9A7EDD7-F81F-4CBE-B85B-70B784E7001D}" destId="{4C8BECDA-0267-47C2-8793-0F854BD7A777}" srcOrd="0" destOrd="0" parTransId="{94EE1B51-11DD-4CE2-9313-9937901584D4}" sibTransId="{92FF2129-248F-4B9D-B422-CED8A78D6C8D}"/>
    <dgm:cxn modelId="{06BB9A6D-06ED-4E77-AB49-67E91F9CDCC6}" type="presParOf" srcId="{C0A51ADE-AA81-4F17-9898-BE857EA49E2E}" destId="{77A1FFEA-EB06-4712-81F1-D8FA5EB90C78}" srcOrd="0" destOrd="0" presId="urn:microsoft.com/office/officeart/2005/8/layout/hierarchy3"/>
    <dgm:cxn modelId="{13BC821E-EBC7-4279-BEA9-8C4DA91B1FB8}" type="presParOf" srcId="{77A1FFEA-EB06-4712-81F1-D8FA5EB90C78}" destId="{9A3DD674-0216-42D6-9430-EAF9DBE1E8E3}" srcOrd="0" destOrd="0" presId="urn:microsoft.com/office/officeart/2005/8/layout/hierarchy3"/>
    <dgm:cxn modelId="{05A2C1C5-6AC9-451E-98C8-0F66A9509E8A}" type="presParOf" srcId="{9A3DD674-0216-42D6-9430-EAF9DBE1E8E3}" destId="{A014DEA1-7C81-4B82-94FB-4039B591B966}" srcOrd="0" destOrd="0" presId="urn:microsoft.com/office/officeart/2005/8/layout/hierarchy3"/>
    <dgm:cxn modelId="{103B0184-EBDE-4FE8-B2AE-DD04ECB8743E}" type="presParOf" srcId="{9A3DD674-0216-42D6-9430-EAF9DBE1E8E3}" destId="{B494D714-E6BF-4AD6-9491-6E05197A33CC}" srcOrd="1" destOrd="0" presId="urn:microsoft.com/office/officeart/2005/8/layout/hierarchy3"/>
    <dgm:cxn modelId="{29C52C71-3BED-4E8A-87FC-04FDCA34725E}" type="presParOf" srcId="{77A1FFEA-EB06-4712-81F1-D8FA5EB90C78}" destId="{B9A09839-E6EB-47A0-9289-95208B27D253}" srcOrd="1" destOrd="0" presId="urn:microsoft.com/office/officeart/2005/8/layout/hierarchy3"/>
    <dgm:cxn modelId="{3BA958E8-F679-4B8A-A427-91AC21054006}" type="presParOf" srcId="{B9A09839-E6EB-47A0-9289-95208B27D253}" destId="{BF57DB43-EFBC-41C6-A999-E1EA4556EF56}" srcOrd="0" destOrd="0" presId="urn:microsoft.com/office/officeart/2005/8/layout/hierarchy3"/>
    <dgm:cxn modelId="{2E5B7C30-CA9F-448C-8C10-D4E1E4385D92}" type="presParOf" srcId="{B9A09839-E6EB-47A0-9289-95208B27D253}" destId="{C89D079C-0834-4DF8-BC15-5F69A0BFB39E}" srcOrd="1" destOrd="0" presId="urn:microsoft.com/office/officeart/2005/8/layout/hierarchy3"/>
    <dgm:cxn modelId="{85A8CB86-98C6-4E79-89EE-B824B76FDBE3}" type="presParOf" srcId="{B9A09839-E6EB-47A0-9289-95208B27D253}" destId="{230FB290-EF33-4F8B-99B7-A64DA58E077A}" srcOrd="2" destOrd="0" presId="urn:microsoft.com/office/officeart/2005/8/layout/hierarchy3"/>
    <dgm:cxn modelId="{3926A229-9A38-4629-B1BB-F065762A181A}" type="presParOf" srcId="{B9A09839-E6EB-47A0-9289-95208B27D253}" destId="{40605C00-B9E2-48BD-9E3C-941B5C72E205}" srcOrd="3" destOrd="0" presId="urn:microsoft.com/office/officeart/2005/8/layout/hierarchy3"/>
    <dgm:cxn modelId="{7B7C0289-3370-4688-9136-B0FDEF51C98C}" type="presParOf" srcId="{B9A09839-E6EB-47A0-9289-95208B27D253}" destId="{5E36F1AF-4201-49FC-8FEF-5122D482150F}" srcOrd="4" destOrd="0" presId="urn:microsoft.com/office/officeart/2005/8/layout/hierarchy3"/>
    <dgm:cxn modelId="{880C1E4C-17B8-40FE-AA16-B244FE2E1D1E}" type="presParOf" srcId="{B9A09839-E6EB-47A0-9289-95208B27D253}" destId="{8539CBE4-C15C-4D09-9501-E1F07A31DB7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A7EDD7-F81F-4CBE-B85B-70B784E7001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8BECDA-0267-47C2-8793-0F854BD7A777}">
      <dgm:prSet/>
      <dgm:spPr/>
      <dgm:t>
        <a:bodyPr/>
        <a:lstStyle/>
        <a:p>
          <a:pPr rtl="0"/>
          <a:r>
            <a:rPr lang="en-US" b="1" dirty="0" smtClean="0"/>
            <a:t>Unrepresented political parties</a:t>
          </a:r>
          <a:endParaRPr lang="en-ZA" dirty="0"/>
        </a:p>
      </dgm:t>
    </dgm:pt>
    <dgm:pt modelId="{94EE1B51-11DD-4CE2-9313-9937901584D4}" type="parTrans" cxnId="{F2E47D15-0571-4C7B-9000-D6B485C58F86}">
      <dgm:prSet/>
      <dgm:spPr/>
      <dgm:t>
        <a:bodyPr/>
        <a:lstStyle/>
        <a:p>
          <a:endParaRPr lang="en-US"/>
        </a:p>
      </dgm:t>
    </dgm:pt>
    <dgm:pt modelId="{92FF2129-248F-4B9D-B422-CED8A78D6C8D}" type="sibTrans" cxnId="{F2E47D15-0571-4C7B-9000-D6B485C58F86}">
      <dgm:prSet/>
      <dgm:spPr/>
      <dgm:t>
        <a:bodyPr/>
        <a:lstStyle/>
        <a:p>
          <a:endParaRPr lang="en-US"/>
        </a:p>
      </dgm:t>
    </dgm:pt>
    <dgm:pt modelId="{29F8A23D-FDF1-44BE-9989-FCB41E03CB3B}">
      <dgm:prSet custT="1"/>
      <dgm:spPr/>
      <dgm:t>
        <a:bodyPr/>
        <a:lstStyle/>
        <a:p>
          <a:pPr rtl="0"/>
          <a:r>
            <a:rPr lang="en-US" sz="1600" dirty="0" smtClean="0"/>
            <a:t>Absence of bank accounts.</a:t>
          </a:r>
          <a:endParaRPr lang="en-ZA" sz="1600" dirty="0"/>
        </a:p>
      </dgm:t>
    </dgm:pt>
    <dgm:pt modelId="{CC11E144-FFE2-4341-A620-354A0E41779A}" type="parTrans" cxnId="{911B0C38-9563-4DFC-A900-275434465CB6}">
      <dgm:prSet/>
      <dgm:spPr/>
      <dgm:t>
        <a:bodyPr/>
        <a:lstStyle/>
        <a:p>
          <a:endParaRPr lang="en-US"/>
        </a:p>
      </dgm:t>
    </dgm:pt>
    <dgm:pt modelId="{88FEDEA6-EC76-41E3-ADD5-3FC14DC433C6}" type="sibTrans" cxnId="{911B0C38-9563-4DFC-A900-275434465CB6}">
      <dgm:prSet/>
      <dgm:spPr/>
      <dgm:t>
        <a:bodyPr/>
        <a:lstStyle/>
        <a:p>
          <a:endParaRPr lang="en-US"/>
        </a:p>
      </dgm:t>
    </dgm:pt>
    <dgm:pt modelId="{928019B6-439B-43F0-A70A-204D8000288D}">
      <dgm:prSet custT="1"/>
      <dgm:spPr/>
      <dgm:t>
        <a:bodyPr/>
        <a:lstStyle/>
        <a:p>
          <a:pPr rtl="0"/>
          <a:r>
            <a:rPr lang="en-US" sz="1600" dirty="0" smtClean="0"/>
            <a:t>Inability to comply with mandatory audit requirements.</a:t>
          </a:r>
          <a:endParaRPr lang="en-ZA" sz="1600" dirty="0"/>
        </a:p>
      </dgm:t>
    </dgm:pt>
    <dgm:pt modelId="{6F0F7E42-7952-4B5F-A7B7-8690448F7643}" type="parTrans" cxnId="{DC7FF8D8-D496-4EE0-85F3-A40D60795104}">
      <dgm:prSet/>
      <dgm:spPr/>
      <dgm:t>
        <a:bodyPr/>
        <a:lstStyle/>
        <a:p>
          <a:endParaRPr lang="en-US"/>
        </a:p>
      </dgm:t>
    </dgm:pt>
    <dgm:pt modelId="{FECDD33B-3202-45DD-9CB7-2D2AAAE17253}" type="sibTrans" cxnId="{DC7FF8D8-D496-4EE0-85F3-A40D60795104}">
      <dgm:prSet/>
      <dgm:spPr/>
      <dgm:t>
        <a:bodyPr/>
        <a:lstStyle/>
        <a:p>
          <a:endParaRPr lang="en-US"/>
        </a:p>
      </dgm:t>
    </dgm:pt>
    <dgm:pt modelId="{F318FEB1-386C-4B56-87C6-0C972E4E83D7}">
      <dgm:prSet custT="1"/>
      <dgm:spPr/>
      <dgm:t>
        <a:bodyPr/>
        <a:lstStyle/>
        <a:p>
          <a:pPr rtl="0"/>
          <a:r>
            <a:rPr lang="en-ZA" sz="1600" dirty="0" smtClean="0"/>
            <a:t>Outdated or decommissioned contact details.</a:t>
          </a:r>
          <a:endParaRPr lang="en-ZA" sz="1600" dirty="0"/>
        </a:p>
      </dgm:t>
    </dgm:pt>
    <dgm:pt modelId="{FA56B82A-85B0-4E3A-9AA6-6CBF538CC9D7}" type="parTrans" cxnId="{23EF4AD8-68C9-4EEC-B0F4-44679FD6CD60}">
      <dgm:prSet/>
      <dgm:spPr/>
      <dgm:t>
        <a:bodyPr/>
        <a:lstStyle/>
        <a:p>
          <a:endParaRPr lang="en-US"/>
        </a:p>
      </dgm:t>
    </dgm:pt>
    <dgm:pt modelId="{08D57F31-9F40-405D-BCAC-52508974D7D8}" type="sibTrans" cxnId="{23EF4AD8-68C9-4EEC-B0F4-44679FD6CD60}">
      <dgm:prSet/>
      <dgm:spPr/>
      <dgm:t>
        <a:bodyPr/>
        <a:lstStyle/>
        <a:p>
          <a:endParaRPr lang="en-US"/>
        </a:p>
      </dgm:t>
    </dgm:pt>
    <dgm:pt modelId="{D2FB7155-4DFC-4D39-B7D6-BCB5EA5E4B27}">
      <dgm:prSet custT="1"/>
      <dgm:spPr/>
      <dgm:t>
        <a:bodyPr/>
        <a:lstStyle/>
        <a:p>
          <a:pPr rtl="0"/>
          <a:r>
            <a:rPr lang="en-US" sz="1600" dirty="0" smtClean="0"/>
            <a:t>A vast majority of unrepresented parties do not submit audited financial statements.</a:t>
          </a:r>
          <a:endParaRPr lang="en-ZA" sz="1600" dirty="0"/>
        </a:p>
      </dgm:t>
    </dgm:pt>
    <dgm:pt modelId="{45A9F950-D6C3-43C8-A455-5EE7E30FF94C}" type="parTrans" cxnId="{16B87488-2C9B-4C3C-8A32-CA0124415F79}">
      <dgm:prSet/>
      <dgm:spPr/>
      <dgm:t>
        <a:bodyPr/>
        <a:lstStyle/>
        <a:p>
          <a:endParaRPr lang="en-US"/>
        </a:p>
      </dgm:t>
    </dgm:pt>
    <dgm:pt modelId="{100E1B75-2A83-4672-91ED-F9885D5A656B}" type="sibTrans" cxnId="{16B87488-2C9B-4C3C-8A32-CA0124415F79}">
      <dgm:prSet/>
      <dgm:spPr/>
      <dgm:t>
        <a:bodyPr/>
        <a:lstStyle/>
        <a:p>
          <a:endParaRPr lang="en-US"/>
        </a:p>
      </dgm:t>
    </dgm:pt>
    <dgm:pt modelId="{C0A51ADE-AA81-4F17-9898-BE857EA49E2E}" type="pres">
      <dgm:prSet presAssocID="{F9A7EDD7-F81F-4CBE-B85B-70B784E700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A1FFEA-EB06-4712-81F1-D8FA5EB90C78}" type="pres">
      <dgm:prSet presAssocID="{4C8BECDA-0267-47C2-8793-0F854BD7A777}" presName="root" presStyleCnt="0"/>
      <dgm:spPr/>
    </dgm:pt>
    <dgm:pt modelId="{9A3DD674-0216-42D6-9430-EAF9DBE1E8E3}" type="pres">
      <dgm:prSet presAssocID="{4C8BECDA-0267-47C2-8793-0F854BD7A777}" presName="rootComposite" presStyleCnt="0"/>
      <dgm:spPr/>
    </dgm:pt>
    <dgm:pt modelId="{A014DEA1-7C81-4B82-94FB-4039B591B966}" type="pres">
      <dgm:prSet presAssocID="{4C8BECDA-0267-47C2-8793-0F854BD7A777}" presName="rootText" presStyleLbl="node1" presStyleIdx="0" presStyleCnt="1" custScaleX="215611"/>
      <dgm:spPr/>
      <dgm:t>
        <a:bodyPr/>
        <a:lstStyle/>
        <a:p>
          <a:endParaRPr lang="en-US"/>
        </a:p>
      </dgm:t>
    </dgm:pt>
    <dgm:pt modelId="{B494D714-E6BF-4AD6-9491-6E05197A33CC}" type="pres">
      <dgm:prSet presAssocID="{4C8BECDA-0267-47C2-8793-0F854BD7A777}" presName="rootConnector" presStyleLbl="node1" presStyleIdx="0" presStyleCnt="1"/>
      <dgm:spPr/>
      <dgm:t>
        <a:bodyPr/>
        <a:lstStyle/>
        <a:p>
          <a:endParaRPr lang="en-US"/>
        </a:p>
      </dgm:t>
    </dgm:pt>
    <dgm:pt modelId="{B9A09839-E6EB-47A0-9289-95208B27D253}" type="pres">
      <dgm:prSet presAssocID="{4C8BECDA-0267-47C2-8793-0F854BD7A777}" presName="childShape" presStyleCnt="0"/>
      <dgm:spPr/>
    </dgm:pt>
    <dgm:pt modelId="{BF57DB43-EFBC-41C6-A999-E1EA4556EF56}" type="pres">
      <dgm:prSet presAssocID="{CC11E144-FFE2-4341-A620-354A0E41779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89D079C-0834-4DF8-BC15-5F69A0BFB39E}" type="pres">
      <dgm:prSet presAssocID="{29F8A23D-FDF1-44BE-9989-FCB41E03CB3B}" presName="childText" presStyleLbl="bgAcc1" presStyleIdx="0" presStyleCnt="4" custScaleX="226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B290-EF33-4F8B-99B7-A64DA58E077A}" type="pres">
      <dgm:prSet presAssocID="{6F0F7E42-7952-4B5F-A7B7-8690448F764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0605C00-B9E2-48BD-9E3C-941B5C72E205}" type="pres">
      <dgm:prSet presAssocID="{928019B6-439B-43F0-A70A-204D8000288D}" presName="childText" presStyleLbl="bgAcc1" presStyleIdx="1" presStyleCnt="4" custScaleX="226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6F1AF-4201-49FC-8FEF-5122D482150F}" type="pres">
      <dgm:prSet presAssocID="{FA56B82A-85B0-4E3A-9AA6-6CBF538CC9D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539CBE4-C15C-4D09-9501-E1F07A31DB74}" type="pres">
      <dgm:prSet presAssocID="{F318FEB1-386C-4B56-87C6-0C972E4E83D7}" presName="childText" presStyleLbl="bgAcc1" presStyleIdx="2" presStyleCnt="4" custScaleX="226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74625-CEDB-4B77-BE05-79519850AA12}" type="pres">
      <dgm:prSet presAssocID="{45A9F950-D6C3-43C8-A455-5EE7E30FF94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87B1C22-7CF0-41EC-A38F-78D064A01C74}" type="pres">
      <dgm:prSet presAssocID="{D2FB7155-4DFC-4D39-B7D6-BCB5EA5E4B27}" presName="childText" presStyleLbl="bgAcc1" presStyleIdx="3" presStyleCnt="4" custScaleX="226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0A76C-47FB-466F-845E-F3FEFFCDD880}" type="presOf" srcId="{6F0F7E42-7952-4B5F-A7B7-8690448F7643}" destId="{230FB290-EF33-4F8B-99B7-A64DA58E077A}" srcOrd="0" destOrd="0" presId="urn:microsoft.com/office/officeart/2005/8/layout/hierarchy3"/>
    <dgm:cxn modelId="{E9B7701D-19FB-4365-9F2E-84C7DF44D22D}" type="presOf" srcId="{FA56B82A-85B0-4E3A-9AA6-6CBF538CC9D7}" destId="{5E36F1AF-4201-49FC-8FEF-5122D482150F}" srcOrd="0" destOrd="0" presId="urn:microsoft.com/office/officeart/2005/8/layout/hierarchy3"/>
    <dgm:cxn modelId="{911B0C38-9563-4DFC-A900-275434465CB6}" srcId="{4C8BECDA-0267-47C2-8793-0F854BD7A777}" destId="{29F8A23D-FDF1-44BE-9989-FCB41E03CB3B}" srcOrd="0" destOrd="0" parTransId="{CC11E144-FFE2-4341-A620-354A0E41779A}" sibTransId="{88FEDEA6-EC76-41E3-ADD5-3FC14DC433C6}"/>
    <dgm:cxn modelId="{23EF4AD8-68C9-4EEC-B0F4-44679FD6CD60}" srcId="{4C8BECDA-0267-47C2-8793-0F854BD7A777}" destId="{F318FEB1-386C-4B56-87C6-0C972E4E83D7}" srcOrd="2" destOrd="0" parTransId="{FA56B82A-85B0-4E3A-9AA6-6CBF538CC9D7}" sibTransId="{08D57F31-9F40-405D-BCAC-52508974D7D8}"/>
    <dgm:cxn modelId="{8F1FC93C-A29E-402D-9176-B24B9E76DFD7}" type="presOf" srcId="{D2FB7155-4DFC-4D39-B7D6-BCB5EA5E4B27}" destId="{787B1C22-7CF0-41EC-A38F-78D064A01C74}" srcOrd="0" destOrd="0" presId="urn:microsoft.com/office/officeart/2005/8/layout/hierarchy3"/>
    <dgm:cxn modelId="{DC7FF8D8-D496-4EE0-85F3-A40D60795104}" srcId="{4C8BECDA-0267-47C2-8793-0F854BD7A777}" destId="{928019B6-439B-43F0-A70A-204D8000288D}" srcOrd="1" destOrd="0" parTransId="{6F0F7E42-7952-4B5F-A7B7-8690448F7643}" sibTransId="{FECDD33B-3202-45DD-9CB7-2D2AAAE17253}"/>
    <dgm:cxn modelId="{FEFFBDA1-F8A6-4579-ACA6-127CB1B1B9EA}" type="presOf" srcId="{4C8BECDA-0267-47C2-8793-0F854BD7A777}" destId="{A014DEA1-7C81-4B82-94FB-4039B591B966}" srcOrd="0" destOrd="0" presId="urn:microsoft.com/office/officeart/2005/8/layout/hierarchy3"/>
    <dgm:cxn modelId="{1CB66DA4-D5DD-4AD6-AB58-94CA52FFB321}" type="presOf" srcId="{4C8BECDA-0267-47C2-8793-0F854BD7A777}" destId="{B494D714-E6BF-4AD6-9491-6E05197A33CC}" srcOrd="1" destOrd="0" presId="urn:microsoft.com/office/officeart/2005/8/layout/hierarchy3"/>
    <dgm:cxn modelId="{AC70E41E-67D8-45A4-A995-60BA7395EAD7}" type="presOf" srcId="{CC11E144-FFE2-4341-A620-354A0E41779A}" destId="{BF57DB43-EFBC-41C6-A999-E1EA4556EF56}" srcOrd="0" destOrd="0" presId="urn:microsoft.com/office/officeart/2005/8/layout/hierarchy3"/>
    <dgm:cxn modelId="{0BCB9069-2099-483A-9161-3EB3C0631BB0}" type="presOf" srcId="{29F8A23D-FDF1-44BE-9989-FCB41E03CB3B}" destId="{C89D079C-0834-4DF8-BC15-5F69A0BFB39E}" srcOrd="0" destOrd="0" presId="urn:microsoft.com/office/officeart/2005/8/layout/hierarchy3"/>
    <dgm:cxn modelId="{FBA49402-52FB-4B57-B869-2EA4A54BED7F}" type="presOf" srcId="{F9A7EDD7-F81F-4CBE-B85B-70B784E7001D}" destId="{C0A51ADE-AA81-4F17-9898-BE857EA49E2E}" srcOrd="0" destOrd="0" presId="urn:microsoft.com/office/officeart/2005/8/layout/hierarchy3"/>
    <dgm:cxn modelId="{FDC14EEB-EC84-4790-B42D-028CECC30648}" type="presOf" srcId="{F318FEB1-386C-4B56-87C6-0C972E4E83D7}" destId="{8539CBE4-C15C-4D09-9501-E1F07A31DB74}" srcOrd="0" destOrd="0" presId="urn:microsoft.com/office/officeart/2005/8/layout/hierarchy3"/>
    <dgm:cxn modelId="{16B87488-2C9B-4C3C-8A32-CA0124415F79}" srcId="{4C8BECDA-0267-47C2-8793-0F854BD7A777}" destId="{D2FB7155-4DFC-4D39-B7D6-BCB5EA5E4B27}" srcOrd="3" destOrd="0" parTransId="{45A9F950-D6C3-43C8-A455-5EE7E30FF94C}" sibTransId="{100E1B75-2A83-4672-91ED-F9885D5A656B}"/>
    <dgm:cxn modelId="{A3D65CED-9250-4826-8444-71AA0A7A24BB}" type="presOf" srcId="{928019B6-439B-43F0-A70A-204D8000288D}" destId="{40605C00-B9E2-48BD-9E3C-941B5C72E205}" srcOrd="0" destOrd="0" presId="urn:microsoft.com/office/officeart/2005/8/layout/hierarchy3"/>
    <dgm:cxn modelId="{F2E47D15-0571-4C7B-9000-D6B485C58F86}" srcId="{F9A7EDD7-F81F-4CBE-B85B-70B784E7001D}" destId="{4C8BECDA-0267-47C2-8793-0F854BD7A777}" srcOrd="0" destOrd="0" parTransId="{94EE1B51-11DD-4CE2-9313-9937901584D4}" sibTransId="{92FF2129-248F-4B9D-B422-CED8A78D6C8D}"/>
    <dgm:cxn modelId="{6C327652-7A20-40B2-9A04-CE6685D84ED0}" type="presOf" srcId="{45A9F950-D6C3-43C8-A455-5EE7E30FF94C}" destId="{49674625-CEDB-4B77-BE05-79519850AA12}" srcOrd="0" destOrd="0" presId="urn:microsoft.com/office/officeart/2005/8/layout/hierarchy3"/>
    <dgm:cxn modelId="{06BB9A6D-06ED-4E77-AB49-67E91F9CDCC6}" type="presParOf" srcId="{C0A51ADE-AA81-4F17-9898-BE857EA49E2E}" destId="{77A1FFEA-EB06-4712-81F1-D8FA5EB90C78}" srcOrd="0" destOrd="0" presId="urn:microsoft.com/office/officeart/2005/8/layout/hierarchy3"/>
    <dgm:cxn modelId="{13BC821E-EBC7-4279-BEA9-8C4DA91B1FB8}" type="presParOf" srcId="{77A1FFEA-EB06-4712-81F1-D8FA5EB90C78}" destId="{9A3DD674-0216-42D6-9430-EAF9DBE1E8E3}" srcOrd="0" destOrd="0" presId="urn:microsoft.com/office/officeart/2005/8/layout/hierarchy3"/>
    <dgm:cxn modelId="{05A2C1C5-6AC9-451E-98C8-0F66A9509E8A}" type="presParOf" srcId="{9A3DD674-0216-42D6-9430-EAF9DBE1E8E3}" destId="{A014DEA1-7C81-4B82-94FB-4039B591B966}" srcOrd="0" destOrd="0" presId="urn:microsoft.com/office/officeart/2005/8/layout/hierarchy3"/>
    <dgm:cxn modelId="{103B0184-EBDE-4FE8-B2AE-DD04ECB8743E}" type="presParOf" srcId="{9A3DD674-0216-42D6-9430-EAF9DBE1E8E3}" destId="{B494D714-E6BF-4AD6-9491-6E05197A33CC}" srcOrd="1" destOrd="0" presId="urn:microsoft.com/office/officeart/2005/8/layout/hierarchy3"/>
    <dgm:cxn modelId="{29C52C71-3BED-4E8A-87FC-04FDCA34725E}" type="presParOf" srcId="{77A1FFEA-EB06-4712-81F1-D8FA5EB90C78}" destId="{B9A09839-E6EB-47A0-9289-95208B27D253}" srcOrd="1" destOrd="0" presId="urn:microsoft.com/office/officeart/2005/8/layout/hierarchy3"/>
    <dgm:cxn modelId="{3BA958E8-F679-4B8A-A427-91AC21054006}" type="presParOf" srcId="{B9A09839-E6EB-47A0-9289-95208B27D253}" destId="{BF57DB43-EFBC-41C6-A999-E1EA4556EF56}" srcOrd="0" destOrd="0" presId="urn:microsoft.com/office/officeart/2005/8/layout/hierarchy3"/>
    <dgm:cxn modelId="{2E5B7C30-CA9F-448C-8C10-D4E1E4385D92}" type="presParOf" srcId="{B9A09839-E6EB-47A0-9289-95208B27D253}" destId="{C89D079C-0834-4DF8-BC15-5F69A0BFB39E}" srcOrd="1" destOrd="0" presId="urn:microsoft.com/office/officeart/2005/8/layout/hierarchy3"/>
    <dgm:cxn modelId="{85A8CB86-98C6-4E79-89EE-B824B76FDBE3}" type="presParOf" srcId="{B9A09839-E6EB-47A0-9289-95208B27D253}" destId="{230FB290-EF33-4F8B-99B7-A64DA58E077A}" srcOrd="2" destOrd="0" presId="urn:microsoft.com/office/officeart/2005/8/layout/hierarchy3"/>
    <dgm:cxn modelId="{3926A229-9A38-4629-B1BB-F065762A181A}" type="presParOf" srcId="{B9A09839-E6EB-47A0-9289-95208B27D253}" destId="{40605C00-B9E2-48BD-9E3C-941B5C72E205}" srcOrd="3" destOrd="0" presId="urn:microsoft.com/office/officeart/2005/8/layout/hierarchy3"/>
    <dgm:cxn modelId="{7B7C0289-3370-4688-9136-B0FDEF51C98C}" type="presParOf" srcId="{B9A09839-E6EB-47A0-9289-95208B27D253}" destId="{5E36F1AF-4201-49FC-8FEF-5122D482150F}" srcOrd="4" destOrd="0" presId="urn:microsoft.com/office/officeart/2005/8/layout/hierarchy3"/>
    <dgm:cxn modelId="{880C1E4C-17B8-40FE-AA16-B244FE2E1D1E}" type="presParOf" srcId="{B9A09839-E6EB-47A0-9289-95208B27D253}" destId="{8539CBE4-C15C-4D09-9501-E1F07A31DB74}" srcOrd="5" destOrd="0" presId="urn:microsoft.com/office/officeart/2005/8/layout/hierarchy3"/>
    <dgm:cxn modelId="{D38DC7D4-4CCC-4794-B968-29073C0CBA5F}" type="presParOf" srcId="{B9A09839-E6EB-47A0-9289-95208B27D253}" destId="{49674625-CEDB-4B77-BE05-79519850AA12}" srcOrd="6" destOrd="0" presId="urn:microsoft.com/office/officeart/2005/8/layout/hierarchy3"/>
    <dgm:cxn modelId="{6ED122F3-4293-46DA-9E49-335B2CA88B6D}" type="presParOf" srcId="{B9A09839-E6EB-47A0-9289-95208B27D253}" destId="{787B1C22-7CF0-41EC-A38F-78D064A01C7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44BA8B-D9A8-4488-BA82-338F83C1CD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D06E4-8433-434D-91D5-E86D89F653ED}">
      <dgm:prSet/>
      <dgm:spPr/>
      <dgm:t>
        <a:bodyPr/>
        <a:lstStyle/>
        <a:p>
          <a:pPr rtl="0"/>
          <a:r>
            <a:rPr lang="en-GB" dirty="0" smtClean="0"/>
            <a:t>It is important that there is a clear understanding of the </a:t>
          </a:r>
          <a:r>
            <a:rPr lang="en-GB" b="1" dirty="0" smtClean="0"/>
            <a:t>role</a:t>
          </a:r>
          <a:r>
            <a:rPr lang="en-GB" dirty="0" smtClean="0"/>
            <a:t> and </a:t>
          </a:r>
          <a:r>
            <a:rPr lang="en-GB" b="1" dirty="0" smtClean="0"/>
            <a:t>responsibilities of the Commission </a:t>
          </a:r>
          <a:r>
            <a:rPr lang="en-GB" dirty="0" smtClean="0"/>
            <a:t>in terms of the Act.</a:t>
          </a:r>
          <a:endParaRPr lang="en-ZA" dirty="0"/>
        </a:p>
      </dgm:t>
    </dgm:pt>
    <dgm:pt modelId="{EC687B1A-FE1D-4434-B321-10A188774B31}" type="parTrans" cxnId="{BDA95D04-1E8B-437E-93B3-5D25A776B86D}">
      <dgm:prSet/>
      <dgm:spPr/>
      <dgm:t>
        <a:bodyPr/>
        <a:lstStyle/>
        <a:p>
          <a:endParaRPr lang="en-US"/>
        </a:p>
      </dgm:t>
    </dgm:pt>
    <dgm:pt modelId="{63CCD993-08E8-45AB-8D1A-CD57A4EBCB3D}" type="sibTrans" cxnId="{BDA95D04-1E8B-437E-93B3-5D25A776B86D}">
      <dgm:prSet/>
      <dgm:spPr/>
      <dgm:t>
        <a:bodyPr/>
        <a:lstStyle/>
        <a:p>
          <a:endParaRPr lang="en-US"/>
        </a:p>
      </dgm:t>
    </dgm:pt>
    <dgm:pt modelId="{6CE6F810-CD4E-4458-81C4-2306A20F9F80}">
      <dgm:prSet/>
      <dgm:spPr/>
      <dgm:t>
        <a:bodyPr/>
        <a:lstStyle/>
        <a:p>
          <a:pPr rtl="0"/>
          <a:r>
            <a:rPr lang="en-GB" dirty="0" smtClean="0"/>
            <a:t>Collaborate in the management of </a:t>
          </a:r>
          <a:r>
            <a:rPr lang="en-GB" b="1" dirty="0" smtClean="0"/>
            <a:t>misinformation or </a:t>
          </a:r>
          <a:r>
            <a:rPr lang="en-GB" b="1" dirty="0" err="1" smtClean="0"/>
            <a:t>disinformaion</a:t>
          </a:r>
          <a:r>
            <a:rPr lang="en-GB" dirty="0" smtClean="0"/>
            <a:t>.</a:t>
          </a:r>
          <a:endParaRPr lang="en-ZA" dirty="0"/>
        </a:p>
      </dgm:t>
    </dgm:pt>
    <dgm:pt modelId="{B7844CD8-2ACF-4F97-859C-0DED9184F9AC}" type="parTrans" cxnId="{F5594CBD-A753-43DF-8BA9-DF949EED3AFE}">
      <dgm:prSet/>
      <dgm:spPr/>
      <dgm:t>
        <a:bodyPr/>
        <a:lstStyle/>
        <a:p>
          <a:endParaRPr lang="en-US"/>
        </a:p>
      </dgm:t>
    </dgm:pt>
    <dgm:pt modelId="{D8E16AC3-B5C4-495D-BD94-D86B39C4BCCD}" type="sibTrans" cxnId="{F5594CBD-A753-43DF-8BA9-DF949EED3AFE}">
      <dgm:prSet/>
      <dgm:spPr/>
      <dgm:t>
        <a:bodyPr/>
        <a:lstStyle/>
        <a:p>
          <a:endParaRPr lang="en-US"/>
        </a:p>
      </dgm:t>
    </dgm:pt>
    <dgm:pt modelId="{A940C8FF-AD09-4A24-A2FE-64D961A98139}">
      <dgm:prSet/>
      <dgm:spPr/>
      <dgm:t>
        <a:bodyPr/>
        <a:lstStyle/>
        <a:p>
          <a:pPr rtl="0"/>
          <a:r>
            <a:rPr lang="en-ZA" dirty="0" smtClean="0"/>
            <a:t>Working together to develop and undertake </a:t>
          </a:r>
          <a:r>
            <a:rPr lang="en-ZA" b="1" dirty="0" smtClean="0"/>
            <a:t>a public awareness campaign ahead of the 2024</a:t>
          </a:r>
          <a:r>
            <a:rPr lang="en-ZA" dirty="0" smtClean="0"/>
            <a:t> general election.</a:t>
          </a:r>
          <a:endParaRPr lang="en-ZA" dirty="0"/>
        </a:p>
      </dgm:t>
    </dgm:pt>
    <dgm:pt modelId="{BFBA504A-89AF-463B-903D-2167F60DA125}" type="parTrans" cxnId="{8F451D8C-D108-4C17-9357-9E1493A66ABC}">
      <dgm:prSet/>
      <dgm:spPr/>
      <dgm:t>
        <a:bodyPr/>
        <a:lstStyle/>
        <a:p>
          <a:endParaRPr lang="en-US"/>
        </a:p>
      </dgm:t>
    </dgm:pt>
    <dgm:pt modelId="{643BF26B-DA0F-40A3-927E-BE334D9E5910}" type="sibTrans" cxnId="{8F451D8C-D108-4C17-9357-9E1493A66ABC}">
      <dgm:prSet/>
      <dgm:spPr/>
      <dgm:t>
        <a:bodyPr/>
        <a:lstStyle/>
        <a:p>
          <a:endParaRPr lang="en-US"/>
        </a:p>
      </dgm:t>
    </dgm:pt>
    <dgm:pt modelId="{D5104360-8DB2-49CC-8CBB-E912972A8838}">
      <dgm:prSet/>
      <dgm:spPr/>
      <dgm:t>
        <a:bodyPr/>
        <a:lstStyle/>
        <a:p>
          <a:pPr rtl="0"/>
          <a:r>
            <a:rPr lang="en-GB" b="1" dirty="0" smtClean="0"/>
            <a:t>Proactively collate, contextualise and publish information </a:t>
          </a:r>
          <a:r>
            <a:rPr lang="en-GB" dirty="0" smtClean="0"/>
            <a:t>about all sources of funding, including all relevant information about private sources. </a:t>
          </a:r>
          <a:r>
            <a:rPr lang="en-GB" b="1" dirty="0" smtClean="0"/>
            <a:t>Investigative journalism </a:t>
          </a:r>
          <a:r>
            <a:rPr lang="en-GB" dirty="0" smtClean="0"/>
            <a:t>is a very critical tool in this regard.</a:t>
          </a:r>
          <a:endParaRPr lang="en-ZA" dirty="0"/>
        </a:p>
      </dgm:t>
    </dgm:pt>
    <dgm:pt modelId="{FA9698CF-1B80-411F-BE9A-0B15CA8569D9}" type="parTrans" cxnId="{40273F05-F60E-4F34-80C7-961014ED9426}">
      <dgm:prSet/>
      <dgm:spPr/>
      <dgm:t>
        <a:bodyPr/>
        <a:lstStyle/>
        <a:p>
          <a:endParaRPr lang="en-US"/>
        </a:p>
      </dgm:t>
    </dgm:pt>
    <dgm:pt modelId="{E148BE8C-4879-4C13-AC38-74E9613B5494}" type="sibTrans" cxnId="{40273F05-F60E-4F34-80C7-961014ED9426}">
      <dgm:prSet/>
      <dgm:spPr/>
      <dgm:t>
        <a:bodyPr/>
        <a:lstStyle/>
        <a:p>
          <a:endParaRPr lang="en-US"/>
        </a:p>
      </dgm:t>
    </dgm:pt>
    <dgm:pt modelId="{523FC70E-40BC-4AD9-83D0-3CB6FD5ECEF4}">
      <dgm:prSet/>
      <dgm:spPr/>
      <dgm:t>
        <a:bodyPr/>
        <a:lstStyle/>
        <a:p>
          <a:pPr rtl="0"/>
          <a:r>
            <a:rPr lang="en-ZA" smtClean="0"/>
            <a:t>Embark on a </a:t>
          </a:r>
          <a:r>
            <a:rPr lang="en-ZA" b="1" smtClean="0"/>
            <a:t>comprehensive public awareness and education campaign about the PPFA </a:t>
          </a:r>
          <a:r>
            <a:rPr lang="en-ZA" smtClean="0"/>
            <a:t>with regards to: </a:t>
          </a:r>
          <a:endParaRPr lang="en-ZA"/>
        </a:p>
      </dgm:t>
    </dgm:pt>
    <dgm:pt modelId="{8F60F171-4EC5-43A5-9147-9D51DC26ED84}" type="parTrans" cxnId="{C9CDC3EE-FCE3-46E3-B4F1-2803986330B1}">
      <dgm:prSet/>
      <dgm:spPr/>
      <dgm:t>
        <a:bodyPr/>
        <a:lstStyle/>
        <a:p>
          <a:endParaRPr lang="en-US"/>
        </a:p>
      </dgm:t>
    </dgm:pt>
    <dgm:pt modelId="{5E788CEB-650B-4018-921E-D461E1C7E3B1}" type="sibTrans" cxnId="{C9CDC3EE-FCE3-46E3-B4F1-2803986330B1}">
      <dgm:prSet/>
      <dgm:spPr/>
      <dgm:t>
        <a:bodyPr/>
        <a:lstStyle/>
        <a:p>
          <a:endParaRPr lang="en-US"/>
        </a:p>
      </dgm:t>
    </dgm:pt>
    <dgm:pt modelId="{3B78E382-DDFE-4109-9F7B-DBEA6370A26D}">
      <dgm:prSet/>
      <dgm:spPr/>
      <dgm:t>
        <a:bodyPr/>
        <a:lstStyle/>
        <a:p>
          <a:pPr rtl="0"/>
          <a:r>
            <a:rPr lang="en-ZA" dirty="0" smtClean="0"/>
            <a:t>The </a:t>
          </a:r>
          <a:r>
            <a:rPr lang="en-ZA" b="1" dirty="0" smtClean="0"/>
            <a:t>importance of political finance transparency </a:t>
          </a:r>
          <a:r>
            <a:rPr lang="en-ZA" dirty="0" smtClean="0"/>
            <a:t>for the integrity of their vote; and</a:t>
          </a:r>
          <a:endParaRPr lang="en-ZA" dirty="0"/>
        </a:p>
      </dgm:t>
    </dgm:pt>
    <dgm:pt modelId="{5E1A8CEC-7655-4151-8060-9BF0784866E3}" type="parTrans" cxnId="{FA6DD005-35CD-4060-BA63-65B0FE91CD23}">
      <dgm:prSet/>
      <dgm:spPr/>
      <dgm:t>
        <a:bodyPr/>
        <a:lstStyle/>
        <a:p>
          <a:endParaRPr lang="en-US"/>
        </a:p>
      </dgm:t>
    </dgm:pt>
    <dgm:pt modelId="{3F40377D-56A2-44C6-A1A8-EAE44A0427DE}" type="sibTrans" cxnId="{FA6DD005-35CD-4060-BA63-65B0FE91CD23}">
      <dgm:prSet/>
      <dgm:spPr/>
      <dgm:t>
        <a:bodyPr/>
        <a:lstStyle/>
        <a:p>
          <a:endParaRPr lang="en-US"/>
        </a:p>
      </dgm:t>
    </dgm:pt>
    <dgm:pt modelId="{6B30DD10-0886-4C1F-8F97-15D6FD795D3D}">
      <dgm:prSet/>
      <dgm:spPr/>
      <dgm:t>
        <a:bodyPr/>
        <a:lstStyle/>
        <a:p>
          <a:pPr rtl="0"/>
          <a:r>
            <a:rPr lang="en-ZA" dirty="0" smtClean="0"/>
            <a:t>To help </a:t>
          </a:r>
          <a:r>
            <a:rPr lang="en-ZA" b="1" dirty="0" smtClean="0"/>
            <a:t>voters ensure that political parties are accountable to voters </a:t>
          </a:r>
          <a:r>
            <a:rPr lang="en-ZA" dirty="0" smtClean="0"/>
            <a:t>rather than to special interests.</a:t>
          </a:r>
          <a:endParaRPr lang="en-ZA" dirty="0"/>
        </a:p>
      </dgm:t>
    </dgm:pt>
    <dgm:pt modelId="{4143CEA6-A51D-4222-BE4F-59098A527207}" type="parTrans" cxnId="{9C5F0D4F-170E-43C0-AEB8-35D2A8557050}">
      <dgm:prSet/>
      <dgm:spPr/>
      <dgm:t>
        <a:bodyPr/>
        <a:lstStyle/>
        <a:p>
          <a:endParaRPr lang="en-US"/>
        </a:p>
      </dgm:t>
    </dgm:pt>
    <dgm:pt modelId="{85933AE5-7EBE-4BFF-A62D-48C803371063}" type="sibTrans" cxnId="{9C5F0D4F-170E-43C0-AEB8-35D2A8557050}">
      <dgm:prSet/>
      <dgm:spPr/>
      <dgm:t>
        <a:bodyPr/>
        <a:lstStyle/>
        <a:p>
          <a:endParaRPr lang="en-US"/>
        </a:p>
      </dgm:t>
    </dgm:pt>
    <dgm:pt modelId="{6B99A242-699B-4D90-93FB-F6573FCE0DBE}">
      <dgm:prSet/>
      <dgm:spPr/>
      <dgm:t>
        <a:bodyPr/>
        <a:lstStyle/>
        <a:p>
          <a:pPr rtl="0"/>
          <a:r>
            <a:rPr lang="en-ZA" dirty="0" smtClean="0"/>
            <a:t>Help explain the </a:t>
          </a:r>
          <a:r>
            <a:rPr lang="en-ZA" b="1" dirty="0" smtClean="0"/>
            <a:t>IEC’s role and powers </a:t>
          </a:r>
          <a:r>
            <a:rPr lang="en-ZA" dirty="0" smtClean="0"/>
            <a:t>in ensuring compliance with the Act.</a:t>
          </a:r>
          <a:endParaRPr lang="en-ZA" dirty="0"/>
        </a:p>
      </dgm:t>
    </dgm:pt>
    <dgm:pt modelId="{9329D50A-084C-459A-A6C2-5B31185D6988}" type="parTrans" cxnId="{C3DFE51E-30EC-47B1-A283-FFF78C15F941}">
      <dgm:prSet/>
      <dgm:spPr/>
      <dgm:t>
        <a:bodyPr/>
        <a:lstStyle/>
        <a:p>
          <a:endParaRPr lang="en-US"/>
        </a:p>
      </dgm:t>
    </dgm:pt>
    <dgm:pt modelId="{C03668BB-8304-4124-8127-F08381897828}" type="sibTrans" cxnId="{C3DFE51E-30EC-47B1-A283-FFF78C15F941}">
      <dgm:prSet/>
      <dgm:spPr/>
      <dgm:t>
        <a:bodyPr/>
        <a:lstStyle/>
        <a:p>
          <a:endParaRPr lang="en-US"/>
        </a:p>
      </dgm:t>
    </dgm:pt>
    <dgm:pt modelId="{02E49D61-BBD2-43D6-8DC5-BA4208531EC7}" type="pres">
      <dgm:prSet presAssocID="{BB44BA8B-D9A8-4488-BA82-338F83C1C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7ED62-2BF2-4E7B-A454-66010A8AAE46}" type="pres">
      <dgm:prSet presAssocID="{369D06E4-8433-434D-91D5-E86D89F653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CDCB4-099D-4860-961A-4D2405774D62}" type="pres">
      <dgm:prSet presAssocID="{63CCD993-08E8-45AB-8D1A-CD57A4EBCB3D}" presName="spacer" presStyleCnt="0"/>
      <dgm:spPr/>
    </dgm:pt>
    <dgm:pt modelId="{D9F9C077-171A-40ED-95DF-23ACB7729A71}" type="pres">
      <dgm:prSet presAssocID="{6B99A242-699B-4D90-93FB-F6573FCE0DB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94C38-B630-41BD-BF85-967BAD3E67AC}" type="pres">
      <dgm:prSet presAssocID="{C03668BB-8304-4124-8127-F08381897828}" presName="spacer" presStyleCnt="0"/>
      <dgm:spPr/>
    </dgm:pt>
    <dgm:pt modelId="{0D0A1950-98B7-49D8-85EA-6EA5DB01D3E9}" type="pres">
      <dgm:prSet presAssocID="{6CE6F810-CD4E-4458-81C4-2306A20F9F8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74F2D-74C4-43CC-B977-44232B77EA53}" type="pres">
      <dgm:prSet presAssocID="{D8E16AC3-B5C4-495D-BD94-D86B39C4BCCD}" presName="spacer" presStyleCnt="0"/>
      <dgm:spPr/>
    </dgm:pt>
    <dgm:pt modelId="{A33657FB-7308-4074-83D5-BCA7F4870DD4}" type="pres">
      <dgm:prSet presAssocID="{A940C8FF-AD09-4A24-A2FE-64D961A9813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4BF11-08BD-4800-A6CF-17366459A6D9}" type="pres">
      <dgm:prSet presAssocID="{643BF26B-DA0F-40A3-927E-BE334D9E5910}" presName="spacer" presStyleCnt="0"/>
      <dgm:spPr/>
    </dgm:pt>
    <dgm:pt modelId="{9F3AB2E2-C550-46C0-A542-940CF4DF1A1B}" type="pres">
      <dgm:prSet presAssocID="{D5104360-8DB2-49CC-8CBB-E912972A883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3575-4732-4967-86E6-713DFA307E6A}" type="pres">
      <dgm:prSet presAssocID="{E148BE8C-4879-4C13-AC38-74E9613B5494}" presName="spacer" presStyleCnt="0"/>
      <dgm:spPr/>
    </dgm:pt>
    <dgm:pt modelId="{6F8AC9E3-9A1A-41D5-9164-5DC4EBDA485D}" type="pres">
      <dgm:prSet presAssocID="{523FC70E-40BC-4AD9-83D0-3CB6FD5ECE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B2DD5-DFA4-46D1-9B82-6981B0BCDFFA}" type="pres">
      <dgm:prSet presAssocID="{523FC70E-40BC-4AD9-83D0-3CB6FD5ECE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68970-72F6-4CDF-90F3-2D0E73B05C2A}" type="presOf" srcId="{3B78E382-DDFE-4109-9F7B-DBEA6370A26D}" destId="{E24B2DD5-DFA4-46D1-9B82-6981B0BCDFFA}" srcOrd="0" destOrd="0" presId="urn:microsoft.com/office/officeart/2005/8/layout/vList2"/>
    <dgm:cxn modelId="{9C5F0D4F-170E-43C0-AEB8-35D2A8557050}" srcId="{523FC70E-40BC-4AD9-83D0-3CB6FD5ECEF4}" destId="{6B30DD10-0886-4C1F-8F97-15D6FD795D3D}" srcOrd="1" destOrd="0" parTransId="{4143CEA6-A51D-4222-BE4F-59098A527207}" sibTransId="{85933AE5-7EBE-4BFF-A62D-48C803371063}"/>
    <dgm:cxn modelId="{5C8C9E41-8A82-4761-860D-741C6F4668C8}" type="presOf" srcId="{6B30DD10-0886-4C1F-8F97-15D6FD795D3D}" destId="{E24B2DD5-DFA4-46D1-9B82-6981B0BCDFFA}" srcOrd="0" destOrd="1" presId="urn:microsoft.com/office/officeart/2005/8/layout/vList2"/>
    <dgm:cxn modelId="{FA6DD005-35CD-4060-BA63-65B0FE91CD23}" srcId="{523FC70E-40BC-4AD9-83D0-3CB6FD5ECEF4}" destId="{3B78E382-DDFE-4109-9F7B-DBEA6370A26D}" srcOrd="0" destOrd="0" parTransId="{5E1A8CEC-7655-4151-8060-9BF0784866E3}" sibTransId="{3F40377D-56A2-44C6-A1A8-EAE44A0427DE}"/>
    <dgm:cxn modelId="{C9CDC3EE-FCE3-46E3-B4F1-2803986330B1}" srcId="{BB44BA8B-D9A8-4488-BA82-338F83C1CDD2}" destId="{523FC70E-40BC-4AD9-83D0-3CB6FD5ECEF4}" srcOrd="5" destOrd="0" parTransId="{8F60F171-4EC5-43A5-9147-9D51DC26ED84}" sibTransId="{5E788CEB-650B-4018-921E-D461E1C7E3B1}"/>
    <dgm:cxn modelId="{ACA93EBF-C12A-4938-80AE-2B160954310E}" type="presOf" srcId="{A940C8FF-AD09-4A24-A2FE-64D961A98139}" destId="{A33657FB-7308-4074-83D5-BCA7F4870DD4}" srcOrd="0" destOrd="0" presId="urn:microsoft.com/office/officeart/2005/8/layout/vList2"/>
    <dgm:cxn modelId="{80E87759-B941-416B-B99D-ECEB5BE8D497}" type="presOf" srcId="{523FC70E-40BC-4AD9-83D0-3CB6FD5ECEF4}" destId="{6F8AC9E3-9A1A-41D5-9164-5DC4EBDA485D}" srcOrd="0" destOrd="0" presId="urn:microsoft.com/office/officeart/2005/8/layout/vList2"/>
    <dgm:cxn modelId="{BDA95D04-1E8B-437E-93B3-5D25A776B86D}" srcId="{BB44BA8B-D9A8-4488-BA82-338F83C1CDD2}" destId="{369D06E4-8433-434D-91D5-E86D89F653ED}" srcOrd="0" destOrd="0" parTransId="{EC687B1A-FE1D-4434-B321-10A188774B31}" sibTransId="{63CCD993-08E8-45AB-8D1A-CD57A4EBCB3D}"/>
    <dgm:cxn modelId="{784194C3-0DBA-4451-8C5A-92BAAA7F05B6}" type="presOf" srcId="{BB44BA8B-D9A8-4488-BA82-338F83C1CDD2}" destId="{02E49D61-BBD2-43D6-8DC5-BA4208531EC7}" srcOrd="0" destOrd="0" presId="urn:microsoft.com/office/officeart/2005/8/layout/vList2"/>
    <dgm:cxn modelId="{EFCEF430-7D7C-4B3D-9327-8623A4E8A66D}" type="presOf" srcId="{6B99A242-699B-4D90-93FB-F6573FCE0DBE}" destId="{D9F9C077-171A-40ED-95DF-23ACB7729A71}" srcOrd="0" destOrd="0" presId="urn:microsoft.com/office/officeart/2005/8/layout/vList2"/>
    <dgm:cxn modelId="{C3DFE51E-30EC-47B1-A283-FFF78C15F941}" srcId="{BB44BA8B-D9A8-4488-BA82-338F83C1CDD2}" destId="{6B99A242-699B-4D90-93FB-F6573FCE0DBE}" srcOrd="1" destOrd="0" parTransId="{9329D50A-084C-459A-A6C2-5B31185D6988}" sibTransId="{C03668BB-8304-4124-8127-F08381897828}"/>
    <dgm:cxn modelId="{F5594CBD-A753-43DF-8BA9-DF949EED3AFE}" srcId="{BB44BA8B-D9A8-4488-BA82-338F83C1CDD2}" destId="{6CE6F810-CD4E-4458-81C4-2306A20F9F80}" srcOrd="2" destOrd="0" parTransId="{B7844CD8-2ACF-4F97-859C-0DED9184F9AC}" sibTransId="{D8E16AC3-B5C4-495D-BD94-D86B39C4BCCD}"/>
    <dgm:cxn modelId="{9F3BA338-FCE8-43D4-A1D8-6184DBE8B522}" type="presOf" srcId="{D5104360-8DB2-49CC-8CBB-E912972A8838}" destId="{9F3AB2E2-C550-46C0-A542-940CF4DF1A1B}" srcOrd="0" destOrd="0" presId="urn:microsoft.com/office/officeart/2005/8/layout/vList2"/>
    <dgm:cxn modelId="{878C8453-5127-4C92-B995-5B856C364646}" type="presOf" srcId="{369D06E4-8433-434D-91D5-E86D89F653ED}" destId="{1367ED62-2BF2-4E7B-A454-66010A8AAE46}" srcOrd="0" destOrd="0" presId="urn:microsoft.com/office/officeart/2005/8/layout/vList2"/>
    <dgm:cxn modelId="{8F451D8C-D108-4C17-9357-9E1493A66ABC}" srcId="{BB44BA8B-D9A8-4488-BA82-338F83C1CDD2}" destId="{A940C8FF-AD09-4A24-A2FE-64D961A98139}" srcOrd="3" destOrd="0" parTransId="{BFBA504A-89AF-463B-903D-2167F60DA125}" sibTransId="{643BF26B-DA0F-40A3-927E-BE334D9E5910}"/>
    <dgm:cxn modelId="{7B9A3172-1B67-48F1-A217-B6A214CB021C}" type="presOf" srcId="{6CE6F810-CD4E-4458-81C4-2306A20F9F80}" destId="{0D0A1950-98B7-49D8-85EA-6EA5DB01D3E9}" srcOrd="0" destOrd="0" presId="urn:microsoft.com/office/officeart/2005/8/layout/vList2"/>
    <dgm:cxn modelId="{40273F05-F60E-4F34-80C7-961014ED9426}" srcId="{BB44BA8B-D9A8-4488-BA82-338F83C1CDD2}" destId="{D5104360-8DB2-49CC-8CBB-E912972A8838}" srcOrd="4" destOrd="0" parTransId="{FA9698CF-1B80-411F-BE9A-0B15CA8569D9}" sibTransId="{E148BE8C-4879-4C13-AC38-74E9613B5494}"/>
    <dgm:cxn modelId="{F6C11B82-DD65-40D0-A218-8C94B822ED9A}" type="presParOf" srcId="{02E49D61-BBD2-43D6-8DC5-BA4208531EC7}" destId="{1367ED62-2BF2-4E7B-A454-66010A8AAE46}" srcOrd="0" destOrd="0" presId="urn:microsoft.com/office/officeart/2005/8/layout/vList2"/>
    <dgm:cxn modelId="{BAE6CFE6-9E49-4E34-8C07-51E0ECC28954}" type="presParOf" srcId="{02E49D61-BBD2-43D6-8DC5-BA4208531EC7}" destId="{EF1CDCB4-099D-4860-961A-4D2405774D62}" srcOrd="1" destOrd="0" presId="urn:microsoft.com/office/officeart/2005/8/layout/vList2"/>
    <dgm:cxn modelId="{862514D8-C53B-403D-9394-B6AA212CD3B7}" type="presParOf" srcId="{02E49D61-BBD2-43D6-8DC5-BA4208531EC7}" destId="{D9F9C077-171A-40ED-95DF-23ACB7729A71}" srcOrd="2" destOrd="0" presId="urn:microsoft.com/office/officeart/2005/8/layout/vList2"/>
    <dgm:cxn modelId="{57DE4B11-A756-4C63-B925-C449017FE701}" type="presParOf" srcId="{02E49D61-BBD2-43D6-8DC5-BA4208531EC7}" destId="{F9494C38-B630-41BD-BF85-967BAD3E67AC}" srcOrd="3" destOrd="0" presId="urn:microsoft.com/office/officeart/2005/8/layout/vList2"/>
    <dgm:cxn modelId="{83F0AE3D-49A8-438A-8629-530E7FCA541F}" type="presParOf" srcId="{02E49D61-BBD2-43D6-8DC5-BA4208531EC7}" destId="{0D0A1950-98B7-49D8-85EA-6EA5DB01D3E9}" srcOrd="4" destOrd="0" presId="urn:microsoft.com/office/officeart/2005/8/layout/vList2"/>
    <dgm:cxn modelId="{9B80F558-441A-4628-992F-E5E4EAD66C52}" type="presParOf" srcId="{02E49D61-BBD2-43D6-8DC5-BA4208531EC7}" destId="{7F274F2D-74C4-43CC-B977-44232B77EA53}" srcOrd="5" destOrd="0" presId="urn:microsoft.com/office/officeart/2005/8/layout/vList2"/>
    <dgm:cxn modelId="{F5D7A84A-3668-42A9-9786-E737541C8431}" type="presParOf" srcId="{02E49D61-BBD2-43D6-8DC5-BA4208531EC7}" destId="{A33657FB-7308-4074-83D5-BCA7F4870DD4}" srcOrd="6" destOrd="0" presId="urn:microsoft.com/office/officeart/2005/8/layout/vList2"/>
    <dgm:cxn modelId="{FBEC0263-120B-4015-91FB-C26BAC9ADEDC}" type="presParOf" srcId="{02E49D61-BBD2-43D6-8DC5-BA4208531EC7}" destId="{4994BF11-08BD-4800-A6CF-17366459A6D9}" srcOrd="7" destOrd="0" presId="urn:microsoft.com/office/officeart/2005/8/layout/vList2"/>
    <dgm:cxn modelId="{310411BA-C9F8-4C86-8B3E-774032BF34CE}" type="presParOf" srcId="{02E49D61-BBD2-43D6-8DC5-BA4208531EC7}" destId="{9F3AB2E2-C550-46C0-A542-940CF4DF1A1B}" srcOrd="8" destOrd="0" presId="urn:microsoft.com/office/officeart/2005/8/layout/vList2"/>
    <dgm:cxn modelId="{DEBD3AEA-0E38-4F6F-90E0-4007B9293987}" type="presParOf" srcId="{02E49D61-BBD2-43D6-8DC5-BA4208531EC7}" destId="{94EB3575-4732-4967-86E6-713DFA307E6A}" srcOrd="9" destOrd="0" presId="urn:microsoft.com/office/officeart/2005/8/layout/vList2"/>
    <dgm:cxn modelId="{1F6F573E-A28C-4FCF-B1EB-6A0759AC0822}" type="presParOf" srcId="{02E49D61-BBD2-43D6-8DC5-BA4208531EC7}" destId="{6F8AC9E3-9A1A-41D5-9164-5DC4EBDA485D}" srcOrd="10" destOrd="0" presId="urn:microsoft.com/office/officeart/2005/8/layout/vList2"/>
    <dgm:cxn modelId="{0E4D0258-878B-4AEA-BABA-4993B0E130C6}" type="presParOf" srcId="{02E49D61-BBD2-43D6-8DC5-BA4208531EC7}" destId="{E24B2DD5-DFA4-46D1-9B82-6981B0BCDFFA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A767C-6517-43C6-A6F6-5CA94E254FF1}">
      <dsp:nvSpPr>
        <dsp:cNvPr id="0" name=""/>
        <dsp:cNvSpPr/>
      </dsp:nvSpPr>
      <dsp:spPr>
        <a:xfrm>
          <a:off x="0" y="0"/>
          <a:ext cx="4279672" cy="4279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969F8-30C7-442F-93AC-9F2DD057A07C}">
      <dsp:nvSpPr>
        <dsp:cNvPr id="0" name=""/>
        <dsp:cNvSpPr/>
      </dsp:nvSpPr>
      <dsp:spPr>
        <a:xfrm>
          <a:off x="2139836" y="0"/>
          <a:ext cx="8451118" cy="4279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Political Party Funding Act</a:t>
          </a:r>
          <a:endParaRPr lang="en-ZA" sz="4800" kern="1200"/>
        </a:p>
      </dsp:txBody>
      <dsp:txXfrm>
        <a:off x="2139836" y="0"/>
        <a:ext cx="8451118" cy="1283904"/>
      </dsp:txXfrm>
    </dsp:sp>
    <dsp:sp modelId="{76EF5466-0084-4744-86A1-1A4B39E5E92E}">
      <dsp:nvSpPr>
        <dsp:cNvPr id="0" name=""/>
        <dsp:cNvSpPr/>
      </dsp:nvSpPr>
      <dsp:spPr>
        <a:xfrm>
          <a:off x="748943" y="1283904"/>
          <a:ext cx="2781784" cy="27817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63A2A-8D0D-4061-A358-37341E6E61EC}">
      <dsp:nvSpPr>
        <dsp:cNvPr id="0" name=""/>
        <dsp:cNvSpPr/>
      </dsp:nvSpPr>
      <dsp:spPr>
        <a:xfrm>
          <a:off x="2139836" y="1283904"/>
          <a:ext cx="8451118" cy="2781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Challenges Encountered </a:t>
          </a:r>
          <a:endParaRPr lang="en-ZA" sz="4800" kern="1200"/>
        </a:p>
      </dsp:txBody>
      <dsp:txXfrm>
        <a:off x="2139836" y="1283904"/>
        <a:ext cx="8451118" cy="1283900"/>
      </dsp:txXfrm>
    </dsp:sp>
    <dsp:sp modelId="{568675FD-91F7-4B4E-AFD4-7D04037EA044}">
      <dsp:nvSpPr>
        <dsp:cNvPr id="0" name=""/>
        <dsp:cNvSpPr/>
      </dsp:nvSpPr>
      <dsp:spPr>
        <a:xfrm>
          <a:off x="1497885" y="2567804"/>
          <a:ext cx="1283900" cy="128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2468-4176-4943-BE4D-54668FC1BC6A}">
      <dsp:nvSpPr>
        <dsp:cNvPr id="0" name=""/>
        <dsp:cNvSpPr/>
      </dsp:nvSpPr>
      <dsp:spPr>
        <a:xfrm>
          <a:off x="2139836" y="2567804"/>
          <a:ext cx="8451118" cy="128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Commission/Media Relationship </a:t>
          </a:r>
          <a:endParaRPr lang="en-ZA" sz="4800" kern="1200"/>
        </a:p>
      </dsp:txBody>
      <dsp:txXfrm>
        <a:off x="2139836" y="2567804"/>
        <a:ext cx="8451118" cy="128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341E3-CE37-4BCE-96E7-355540DAF585}">
      <dsp:nvSpPr>
        <dsp:cNvPr id="0" name=""/>
        <dsp:cNvSpPr/>
      </dsp:nvSpPr>
      <dsp:spPr>
        <a:xfrm>
          <a:off x="1144794" y="5283"/>
          <a:ext cx="1074410" cy="1074410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B609C-585B-43D2-AB7F-5C7D22B13C59}">
      <dsp:nvSpPr>
        <dsp:cNvPr id="0" name=""/>
        <dsp:cNvSpPr/>
      </dsp:nvSpPr>
      <dsp:spPr>
        <a:xfrm>
          <a:off x="1373767" y="234256"/>
          <a:ext cx="616464" cy="6164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5BC2E-5E36-4345-83AD-A32A74F86905}">
      <dsp:nvSpPr>
        <dsp:cNvPr id="0" name=""/>
        <dsp:cNvSpPr/>
      </dsp:nvSpPr>
      <dsp:spPr>
        <a:xfrm>
          <a:off x="713269" y="1414346"/>
          <a:ext cx="1937460" cy="101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 smtClean="0"/>
            <a:t>To provide for and </a:t>
          </a:r>
          <a:r>
            <a:rPr lang="en-US" sz="1600" b="1" kern="1200" cap="none" dirty="0" smtClean="0"/>
            <a:t>regulate</a:t>
          </a:r>
          <a:r>
            <a:rPr lang="en-US" sz="1600" kern="1200" cap="none" dirty="0" smtClean="0"/>
            <a:t> the </a:t>
          </a:r>
          <a:r>
            <a:rPr lang="en-US" sz="1600" b="1" kern="1200" cap="none" dirty="0" smtClean="0"/>
            <a:t>public and private funding </a:t>
          </a:r>
          <a:r>
            <a:rPr lang="en-US" sz="1600" kern="1200" cap="none" dirty="0" smtClean="0"/>
            <a:t>of political parties</a:t>
          </a:r>
          <a:endParaRPr lang="en-US" sz="1600" kern="1200" cap="none" dirty="0"/>
        </a:p>
      </dsp:txBody>
      <dsp:txXfrm>
        <a:off x="713269" y="1414346"/>
        <a:ext cx="1937460" cy="1013336"/>
      </dsp:txXfrm>
    </dsp:sp>
    <dsp:sp modelId="{2CF04232-2DED-44DF-BB72-0B99E72B56F5}">
      <dsp:nvSpPr>
        <dsp:cNvPr id="0" name=""/>
        <dsp:cNvSpPr/>
      </dsp:nvSpPr>
      <dsp:spPr>
        <a:xfrm>
          <a:off x="3390487" y="5283"/>
          <a:ext cx="1074410" cy="10744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AD276-9998-4AC0-BF19-5C7EE66194AA}">
      <dsp:nvSpPr>
        <dsp:cNvPr id="0" name=""/>
        <dsp:cNvSpPr/>
      </dsp:nvSpPr>
      <dsp:spPr>
        <a:xfrm>
          <a:off x="3619460" y="234256"/>
          <a:ext cx="616464" cy="6164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7F18-67BA-4D91-B015-63C69184478C}">
      <dsp:nvSpPr>
        <dsp:cNvPr id="0" name=""/>
        <dsp:cNvSpPr/>
      </dsp:nvSpPr>
      <dsp:spPr>
        <a:xfrm>
          <a:off x="2958962" y="1414346"/>
          <a:ext cx="1937460" cy="101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The </a:t>
          </a:r>
          <a:r>
            <a:rPr lang="en-US" sz="1600" b="1" kern="1200" cap="none" dirty="0"/>
            <a:t>establishment and management </a:t>
          </a:r>
          <a:r>
            <a:rPr lang="en-US" sz="1600" kern="1200" cap="none" dirty="0"/>
            <a:t>of funds to fund represented political parties</a:t>
          </a:r>
        </a:p>
      </dsp:txBody>
      <dsp:txXfrm>
        <a:off x="2958962" y="1414346"/>
        <a:ext cx="1937460" cy="1013336"/>
      </dsp:txXfrm>
    </dsp:sp>
    <dsp:sp modelId="{FA2E98F7-9028-47B3-953E-BA29EC39D4DF}">
      <dsp:nvSpPr>
        <dsp:cNvPr id="0" name=""/>
        <dsp:cNvSpPr/>
      </dsp:nvSpPr>
      <dsp:spPr>
        <a:xfrm>
          <a:off x="5548114" y="5283"/>
          <a:ext cx="1074410" cy="10744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937EC-556A-4753-A727-A85661480D88}">
      <dsp:nvSpPr>
        <dsp:cNvPr id="0" name=""/>
        <dsp:cNvSpPr/>
      </dsp:nvSpPr>
      <dsp:spPr>
        <a:xfrm>
          <a:off x="5777087" y="234256"/>
          <a:ext cx="616464" cy="616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1D3B7-158A-4E44-BC88-9DBB5359A1FC}">
      <dsp:nvSpPr>
        <dsp:cNvPr id="0" name=""/>
        <dsp:cNvSpPr/>
      </dsp:nvSpPr>
      <dsp:spPr>
        <a:xfrm>
          <a:off x="5204655" y="1414346"/>
          <a:ext cx="1761328" cy="101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To </a:t>
          </a:r>
          <a:r>
            <a:rPr lang="en-US" sz="1600" b="1" kern="1200" cap="none" dirty="0"/>
            <a:t>prohibit certain donations </a:t>
          </a:r>
          <a:r>
            <a:rPr lang="en-US" sz="1600" kern="1200" cap="none" dirty="0"/>
            <a:t>made directly to political parties</a:t>
          </a:r>
        </a:p>
      </dsp:txBody>
      <dsp:txXfrm>
        <a:off x="5204655" y="1414346"/>
        <a:ext cx="1761328" cy="1013336"/>
      </dsp:txXfrm>
    </dsp:sp>
    <dsp:sp modelId="{D2218DB6-A6EF-4BCA-9CB0-126ED7C44B1A}">
      <dsp:nvSpPr>
        <dsp:cNvPr id="0" name=""/>
        <dsp:cNvSpPr/>
      </dsp:nvSpPr>
      <dsp:spPr>
        <a:xfrm>
          <a:off x="7617675" y="5283"/>
          <a:ext cx="1074410" cy="10744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70F7-65AC-4A9B-AC1F-E1DD8BC10D5C}">
      <dsp:nvSpPr>
        <dsp:cNvPr id="0" name=""/>
        <dsp:cNvSpPr/>
      </dsp:nvSpPr>
      <dsp:spPr>
        <a:xfrm>
          <a:off x="7846647" y="234256"/>
          <a:ext cx="616464" cy="6164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ED68-E9BB-4912-8797-580C1548DB41}">
      <dsp:nvSpPr>
        <dsp:cNvPr id="0" name=""/>
        <dsp:cNvSpPr/>
      </dsp:nvSpPr>
      <dsp:spPr>
        <a:xfrm>
          <a:off x="7274216" y="1414346"/>
          <a:ext cx="1761328" cy="101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To </a:t>
          </a:r>
          <a:r>
            <a:rPr lang="en-US" sz="1600" b="1" kern="1200" cap="none" dirty="0"/>
            <a:t>regulate disclosure of donations </a:t>
          </a:r>
          <a:r>
            <a:rPr lang="en-US" sz="1600" kern="1200" cap="none" dirty="0"/>
            <a:t>accepted</a:t>
          </a:r>
        </a:p>
      </dsp:txBody>
      <dsp:txXfrm>
        <a:off x="7274216" y="1414346"/>
        <a:ext cx="1761328" cy="1013336"/>
      </dsp:txXfrm>
    </dsp:sp>
    <dsp:sp modelId="{1C151DBA-C06B-4B36-9F68-A871AD718E2E}">
      <dsp:nvSpPr>
        <dsp:cNvPr id="0" name=""/>
        <dsp:cNvSpPr/>
      </dsp:nvSpPr>
      <dsp:spPr>
        <a:xfrm>
          <a:off x="9687235" y="5283"/>
          <a:ext cx="1074410" cy="1074410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D63CA-0897-49A5-B8EA-E9FE1C35B532}">
      <dsp:nvSpPr>
        <dsp:cNvPr id="0" name=""/>
        <dsp:cNvSpPr/>
      </dsp:nvSpPr>
      <dsp:spPr>
        <a:xfrm>
          <a:off x="9916208" y="234256"/>
          <a:ext cx="616464" cy="6164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6819-E864-4F63-821F-8EDB51B86BDB}">
      <dsp:nvSpPr>
        <dsp:cNvPr id="0" name=""/>
        <dsp:cNvSpPr/>
      </dsp:nvSpPr>
      <dsp:spPr>
        <a:xfrm>
          <a:off x="9343776" y="1414346"/>
          <a:ext cx="1761328" cy="101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To </a:t>
          </a:r>
          <a:r>
            <a:rPr lang="en-US" sz="1600" b="1" kern="1200" cap="none" dirty="0" smtClean="0"/>
            <a:t>determine</a:t>
          </a:r>
          <a:r>
            <a:rPr lang="en-US" sz="1600" kern="1200" cap="none" dirty="0" smtClean="0"/>
            <a:t> the </a:t>
          </a:r>
          <a:r>
            <a:rPr lang="en-US" sz="1600" b="1" kern="1200" cap="none" dirty="0" smtClean="0"/>
            <a:t>duties of political parties </a:t>
          </a:r>
          <a:r>
            <a:rPr lang="en-US" sz="1600" kern="1200" cap="none" dirty="0" smtClean="0"/>
            <a:t>in respect of </a:t>
          </a:r>
          <a:r>
            <a:rPr lang="en-US" sz="1600" b="1" kern="1200" cap="none" dirty="0" smtClean="0"/>
            <a:t>funding</a:t>
          </a:r>
          <a:endParaRPr lang="en-US" sz="1600" b="1" kern="1200" cap="none" dirty="0"/>
        </a:p>
      </dsp:txBody>
      <dsp:txXfrm>
        <a:off x="9343776" y="1414346"/>
        <a:ext cx="1761328" cy="1013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341E3-CE37-4BCE-96E7-355540DAF585}">
      <dsp:nvSpPr>
        <dsp:cNvPr id="0" name=""/>
        <dsp:cNvSpPr/>
      </dsp:nvSpPr>
      <dsp:spPr>
        <a:xfrm>
          <a:off x="2113886" y="719"/>
          <a:ext cx="1031519" cy="1031519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B609C-585B-43D2-AB7F-5C7D22B13C59}">
      <dsp:nvSpPr>
        <dsp:cNvPr id="0" name=""/>
        <dsp:cNvSpPr/>
      </dsp:nvSpPr>
      <dsp:spPr>
        <a:xfrm>
          <a:off x="2333718" y="220551"/>
          <a:ext cx="591855" cy="5918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5BC2E-5E36-4345-83AD-A32A74F86905}">
      <dsp:nvSpPr>
        <dsp:cNvPr id="0" name=""/>
        <dsp:cNvSpPr/>
      </dsp:nvSpPr>
      <dsp:spPr>
        <a:xfrm>
          <a:off x="1784138" y="1353532"/>
          <a:ext cx="1691015" cy="94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 smtClean="0"/>
            <a:t>To provide for </a:t>
          </a:r>
          <a:r>
            <a:rPr lang="en-US" sz="1600" b="1" kern="1200" cap="none" dirty="0" smtClean="0"/>
            <a:t>powers </a:t>
          </a:r>
          <a:r>
            <a:rPr lang="en-US" sz="1600" b="0" kern="1200" cap="none" dirty="0" smtClean="0"/>
            <a:t>and </a:t>
          </a:r>
          <a:r>
            <a:rPr lang="en-US" sz="1600" b="1" kern="1200" cap="none" dirty="0" smtClean="0"/>
            <a:t>duties </a:t>
          </a:r>
          <a:r>
            <a:rPr lang="en-US" sz="1600" b="0" kern="1200" cap="none" dirty="0" smtClean="0"/>
            <a:t>of the </a:t>
          </a:r>
          <a:r>
            <a:rPr lang="en-US" sz="1600" b="1" kern="1200" cap="none" dirty="0" smtClean="0"/>
            <a:t>Commission</a:t>
          </a:r>
          <a:endParaRPr lang="en-US" sz="1600" b="1" kern="1200" cap="none" dirty="0"/>
        </a:p>
      </dsp:txBody>
      <dsp:txXfrm>
        <a:off x="1784138" y="1353532"/>
        <a:ext cx="1691015" cy="943269"/>
      </dsp:txXfrm>
    </dsp:sp>
    <dsp:sp modelId="{2CF04232-2DED-44DF-BB72-0B99E72B56F5}">
      <dsp:nvSpPr>
        <dsp:cNvPr id="0" name=""/>
        <dsp:cNvSpPr/>
      </dsp:nvSpPr>
      <dsp:spPr>
        <a:xfrm>
          <a:off x="4100829" y="719"/>
          <a:ext cx="1031519" cy="10315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AD276-9998-4AC0-BF19-5C7EE66194AA}">
      <dsp:nvSpPr>
        <dsp:cNvPr id="0" name=""/>
        <dsp:cNvSpPr/>
      </dsp:nvSpPr>
      <dsp:spPr>
        <a:xfrm>
          <a:off x="4320661" y="220551"/>
          <a:ext cx="591855" cy="5918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7F18-67BA-4D91-B015-63C69184478C}">
      <dsp:nvSpPr>
        <dsp:cNvPr id="0" name=""/>
        <dsp:cNvSpPr/>
      </dsp:nvSpPr>
      <dsp:spPr>
        <a:xfrm>
          <a:off x="3771081" y="1353532"/>
          <a:ext cx="1691015" cy="94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 smtClean="0"/>
            <a:t>To provide for </a:t>
          </a:r>
          <a:r>
            <a:rPr lang="en-US" sz="1600" b="1" kern="1200" cap="none" dirty="0" smtClean="0"/>
            <a:t>administrative fines </a:t>
          </a:r>
          <a:r>
            <a:rPr lang="en-US" sz="1600" b="0" kern="1200" cap="none" dirty="0" smtClean="0"/>
            <a:t>and create</a:t>
          </a:r>
          <a:r>
            <a:rPr lang="en-US" sz="1600" b="1" kern="1200" cap="none" dirty="0" smtClean="0"/>
            <a:t> offences </a:t>
          </a:r>
          <a:r>
            <a:rPr lang="en-US" sz="1600" b="0" kern="1200" cap="none" dirty="0" smtClean="0"/>
            <a:t>and</a:t>
          </a:r>
          <a:r>
            <a:rPr lang="en-US" sz="1600" b="1" kern="1200" cap="none" dirty="0" smtClean="0"/>
            <a:t> penalties</a:t>
          </a:r>
          <a:endParaRPr lang="en-US" sz="1600" kern="1200" cap="none" dirty="0"/>
        </a:p>
      </dsp:txBody>
      <dsp:txXfrm>
        <a:off x="3771081" y="1353532"/>
        <a:ext cx="1691015" cy="943269"/>
      </dsp:txXfrm>
    </dsp:sp>
    <dsp:sp modelId="{D2218DB6-A6EF-4BCA-9CB0-126ED7C44B1A}">
      <dsp:nvSpPr>
        <dsp:cNvPr id="0" name=""/>
        <dsp:cNvSpPr/>
      </dsp:nvSpPr>
      <dsp:spPr>
        <a:xfrm>
          <a:off x="6172323" y="719"/>
          <a:ext cx="1031519" cy="10315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70F7-65AC-4A9B-AC1F-E1DD8BC10D5C}">
      <dsp:nvSpPr>
        <dsp:cNvPr id="0" name=""/>
        <dsp:cNvSpPr/>
      </dsp:nvSpPr>
      <dsp:spPr>
        <a:xfrm>
          <a:off x="6392155" y="220551"/>
          <a:ext cx="591855" cy="5918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ED68-E9BB-4912-8797-580C1548DB41}">
      <dsp:nvSpPr>
        <dsp:cNvPr id="0" name=""/>
        <dsp:cNvSpPr/>
      </dsp:nvSpPr>
      <dsp:spPr>
        <a:xfrm>
          <a:off x="5758025" y="1353532"/>
          <a:ext cx="1860117" cy="94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To </a:t>
          </a:r>
          <a:r>
            <a:rPr lang="en-US" sz="1600" b="1" kern="1200" cap="none" dirty="0" smtClean="0"/>
            <a:t>repeal the Public Funding of Represented Political Parties Act of 1997</a:t>
          </a:r>
          <a:endParaRPr lang="en-US" sz="1600" kern="1200" cap="none" dirty="0"/>
        </a:p>
      </dsp:txBody>
      <dsp:txXfrm>
        <a:off x="5758025" y="1353532"/>
        <a:ext cx="1860117" cy="943269"/>
      </dsp:txXfrm>
    </dsp:sp>
    <dsp:sp modelId="{1C151DBA-C06B-4B36-9F68-A871AD718E2E}">
      <dsp:nvSpPr>
        <dsp:cNvPr id="0" name=""/>
        <dsp:cNvSpPr/>
      </dsp:nvSpPr>
      <dsp:spPr>
        <a:xfrm>
          <a:off x="8243818" y="719"/>
          <a:ext cx="1031519" cy="1031519"/>
        </a:xfrm>
        <a:prstGeom prst="round2Diag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D63CA-0897-49A5-B8EA-E9FE1C35B532}">
      <dsp:nvSpPr>
        <dsp:cNvPr id="0" name=""/>
        <dsp:cNvSpPr/>
      </dsp:nvSpPr>
      <dsp:spPr>
        <a:xfrm>
          <a:off x="8463650" y="220551"/>
          <a:ext cx="591855" cy="5918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6819-E864-4F63-821F-8EDB51B86BDB}">
      <dsp:nvSpPr>
        <dsp:cNvPr id="0" name=""/>
        <dsp:cNvSpPr/>
      </dsp:nvSpPr>
      <dsp:spPr>
        <a:xfrm>
          <a:off x="7914070" y="1353532"/>
          <a:ext cx="1691015" cy="94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cap="none" dirty="0"/>
            <a:t>To </a:t>
          </a:r>
          <a:r>
            <a:rPr lang="en-US" sz="1600" b="1" kern="1200" cap="none" dirty="0" smtClean="0"/>
            <a:t>determine</a:t>
          </a:r>
          <a:r>
            <a:rPr lang="en-US" sz="1600" kern="1200" cap="none" dirty="0" smtClean="0"/>
            <a:t> the </a:t>
          </a:r>
          <a:r>
            <a:rPr lang="en-US" sz="1600" b="1" kern="1200" cap="none" dirty="0" smtClean="0"/>
            <a:t>duties of political parties </a:t>
          </a:r>
          <a:r>
            <a:rPr lang="en-US" sz="1600" kern="1200" cap="none" dirty="0" smtClean="0"/>
            <a:t>in respect of </a:t>
          </a:r>
          <a:r>
            <a:rPr lang="en-US" sz="1600" b="1" kern="1200" cap="none" dirty="0" smtClean="0"/>
            <a:t>funding</a:t>
          </a:r>
          <a:endParaRPr lang="en-US" sz="1600" b="1" kern="1200" cap="none" dirty="0"/>
        </a:p>
      </dsp:txBody>
      <dsp:txXfrm>
        <a:off x="7914070" y="1353532"/>
        <a:ext cx="1691015" cy="943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169BC-BC85-4A90-96FA-5F1E5A22BD20}">
      <dsp:nvSpPr>
        <dsp:cNvPr id="0" name=""/>
        <dsp:cNvSpPr/>
      </dsp:nvSpPr>
      <dsp:spPr>
        <a:xfrm rot="5400000">
          <a:off x="359164" y="3006162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BBC27-0D0A-4B06-B49F-B7CB61F5C963}">
      <dsp:nvSpPr>
        <dsp:cNvPr id="0" name=""/>
        <dsp:cNvSpPr/>
      </dsp:nvSpPr>
      <dsp:spPr>
        <a:xfrm>
          <a:off x="182111" y="3533499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 Constitution establishes the foundational values </a:t>
          </a:r>
          <a:r>
            <a:rPr lang="en-US" sz="1600" b="1" kern="1200" dirty="0"/>
            <a:t>of accountability and openness</a:t>
          </a:r>
          <a:r>
            <a:rPr lang="en-US" sz="1600" kern="1200" dirty="0"/>
            <a:t> in a multi-party democracy; </a:t>
          </a:r>
        </a:p>
      </dsp:txBody>
      <dsp:txXfrm>
        <a:off x="182111" y="3533499"/>
        <a:ext cx="1593398" cy="1396707"/>
      </dsp:txXfrm>
    </dsp:sp>
    <dsp:sp modelId="{BF1A651F-FC8B-4C28-93D4-47A55BC7F0BE}">
      <dsp:nvSpPr>
        <dsp:cNvPr id="0" name=""/>
        <dsp:cNvSpPr/>
      </dsp:nvSpPr>
      <dsp:spPr>
        <a:xfrm>
          <a:off x="1474868" y="2876225"/>
          <a:ext cx="300641" cy="3006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C9D09-3B6E-488E-A32C-7023EC41BBE4}">
      <dsp:nvSpPr>
        <dsp:cNvPr id="0" name=""/>
        <dsp:cNvSpPr/>
      </dsp:nvSpPr>
      <dsp:spPr>
        <a:xfrm rot="5400000">
          <a:off x="2309794" y="2523477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0EF5-A62F-420A-9259-6225F2E485EB}">
      <dsp:nvSpPr>
        <dsp:cNvPr id="0" name=""/>
        <dsp:cNvSpPr/>
      </dsp:nvSpPr>
      <dsp:spPr>
        <a:xfrm>
          <a:off x="2132741" y="3050814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It is important to </a:t>
          </a:r>
          <a:r>
            <a:rPr lang="en-US" sz="1600" b="1" kern="1200" dirty="0"/>
            <a:t>deepen  democracy</a:t>
          </a:r>
          <a:r>
            <a:rPr lang="en-US" sz="1600" kern="1200" dirty="0"/>
            <a:t>, </a:t>
          </a:r>
          <a:r>
            <a:rPr lang="en-US" sz="1600" b="1" kern="1200" dirty="0"/>
            <a:t>promote the national interest </a:t>
          </a:r>
          <a:r>
            <a:rPr lang="en-US" sz="1600" kern="1200" dirty="0"/>
            <a:t>and to </a:t>
          </a:r>
          <a:r>
            <a:rPr lang="en-US" sz="1600" b="1" kern="1200" dirty="0"/>
            <a:t>protect the sovereignty </a:t>
          </a:r>
          <a:r>
            <a:rPr lang="en-US" sz="1600" kern="1200" dirty="0"/>
            <a:t>of the Republic;</a:t>
          </a:r>
        </a:p>
      </dsp:txBody>
      <dsp:txXfrm>
        <a:off x="2132741" y="3050814"/>
        <a:ext cx="1593398" cy="1396707"/>
      </dsp:txXfrm>
    </dsp:sp>
    <dsp:sp modelId="{B8E001D5-9B1A-46A9-B79D-55113B1072CE}">
      <dsp:nvSpPr>
        <dsp:cNvPr id="0" name=""/>
        <dsp:cNvSpPr/>
      </dsp:nvSpPr>
      <dsp:spPr>
        <a:xfrm>
          <a:off x="3425498" y="2393540"/>
          <a:ext cx="300641" cy="3006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36991-49C8-4796-BEB6-FFFBEEDA3162}">
      <dsp:nvSpPr>
        <dsp:cNvPr id="0" name=""/>
        <dsp:cNvSpPr/>
      </dsp:nvSpPr>
      <dsp:spPr>
        <a:xfrm rot="5400000">
          <a:off x="4260425" y="2040791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7467-F899-49C6-B160-A4B18F086563}">
      <dsp:nvSpPr>
        <dsp:cNvPr id="0" name=""/>
        <dsp:cNvSpPr/>
      </dsp:nvSpPr>
      <dsp:spPr>
        <a:xfrm>
          <a:off x="4083372" y="2568128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 Republic’s International law obligations require it to incorporate the principle of </a:t>
          </a:r>
          <a:r>
            <a:rPr lang="en-US" sz="1600" b="1" kern="1200" dirty="0"/>
            <a:t>transparency in the funding </a:t>
          </a:r>
          <a:r>
            <a:rPr lang="en-US" sz="1600" kern="1200" dirty="0"/>
            <a:t>of political parties; </a:t>
          </a:r>
        </a:p>
      </dsp:txBody>
      <dsp:txXfrm>
        <a:off x="4083372" y="2568128"/>
        <a:ext cx="1593398" cy="1396707"/>
      </dsp:txXfrm>
    </dsp:sp>
    <dsp:sp modelId="{E3762937-4E6E-44AD-999B-44D1B32131F2}">
      <dsp:nvSpPr>
        <dsp:cNvPr id="0" name=""/>
        <dsp:cNvSpPr/>
      </dsp:nvSpPr>
      <dsp:spPr>
        <a:xfrm>
          <a:off x="5376129" y="1910854"/>
          <a:ext cx="300641" cy="3006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D9993-713C-41ED-9948-C0A416A4E151}">
      <dsp:nvSpPr>
        <dsp:cNvPr id="0" name=""/>
        <dsp:cNvSpPr/>
      </dsp:nvSpPr>
      <dsp:spPr>
        <a:xfrm rot="5400000">
          <a:off x="6211056" y="1558105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858B2-17E6-455B-8F7E-C725A85B5554}">
      <dsp:nvSpPr>
        <dsp:cNvPr id="0" name=""/>
        <dsp:cNvSpPr/>
      </dsp:nvSpPr>
      <dsp:spPr>
        <a:xfrm>
          <a:off x="6034003" y="2085443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Section </a:t>
          </a:r>
          <a:r>
            <a:rPr lang="en-US" sz="1600" b="1" kern="1200" dirty="0"/>
            <a:t>236 of the Constitution</a:t>
          </a:r>
          <a:r>
            <a:rPr lang="en-US" sz="1600" kern="1200" dirty="0"/>
            <a:t>, in promoting that principle, requires national legislation to provide for the </a:t>
          </a:r>
          <a:r>
            <a:rPr lang="en-US" sz="1600" b="1" kern="1200" dirty="0"/>
            <a:t>funding of political parties </a:t>
          </a:r>
          <a:r>
            <a:rPr lang="en-US" sz="1600" kern="1200" dirty="0"/>
            <a:t>participating in national and provincial legislatures </a:t>
          </a:r>
          <a:r>
            <a:rPr lang="en-US" sz="1600" b="1" kern="1200" dirty="0"/>
            <a:t>on an equitable and proportional basis </a:t>
          </a:r>
          <a:r>
            <a:rPr lang="en-US" sz="1600" kern="1200" dirty="0"/>
            <a:t>to enhance multi-party democracy</a:t>
          </a:r>
        </a:p>
      </dsp:txBody>
      <dsp:txXfrm>
        <a:off x="6034003" y="2085443"/>
        <a:ext cx="1593398" cy="1396707"/>
      </dsp:txXfrm>
    </dsp:sp>
    <dsp:sp modelId="{9255FD8F-9B94-481D-8901-6A3AC2EF8460}">
      <dsp:nvSpPr>
        <dsp:cNvPr id="0" name=""/>
        <dsp:cNvSpPr/>
      </dsp:nvSpPr>
      <dsp:spPr>
        <a:xfrm>
          <a:off x="7326760" y="1428169"/>
          <a:ext cx="300641" cy="3006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F05A5-2626-4ED0-B1AE-A58ECFF0296D}">
      <dsp:nvSpPr>
        <dsp:cNvPr id="0" name=""/>
        <dsp:cNvSpPr/>
      </dsp:nvSpPr>
      <dsp:spPr>
        <a:xfrm rot="5400000">
          <a:off x="8161687" y="1075420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54AA-50B1-400F-A789-1ADEC3B9BD3D}">
      <dsp:nvSpPr>
        <dsp:cNvPr id="0" name=""/>
        <dsp:cNvSpPr/>
      </dsp:nvSpPr>
      <dsp:spPr>
        <a:xfrm>
          <a:off x="7984634" y="1602757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Effect </a:t>
          </a:r>
          <a:r>
            <a:rPr lang="en-US" sz="1600" kern="1200" dirty="0"/>
            <a:t>is given to this section through money made available to those political parties from </a:t>
          </a:r>
          <a:r>
            <a:rPr lang="en-US" sz="1600" b="1" kern="1200" dirty="0"/>
            <a:t>a fund created by law</a:t>
          </a:r>
          <a:r>
            <a:rPr lang="en-US" sz="1600" kern="1200" dirty="0"/>
            <a:t> for that purpose</a:t>
          </a:r>
        </a:p>
      </dsp:txBody>
      <dsp:txXfrm>
        <a:off x="7984634" y="1602757"/>
        <a:ext cx="1593398" cy="1396707"/>
      </dsp:txXfrm>
    </dsp:sp>
    <dsp:sp modelId="{26FE4094-B380-4CD2-927D-8B763D19FF06}">
      <dsp:nvSpPr>
        <dsp:cNvPr id="0" name=""/>
        <dsp:cNvSpPr/>
      </dsp:nvSpPr>
      <dsp:spPr>
        <a:xfrm>
          <a:off x="9277391" y="945483"/>
          <a:ext cx="300641" cy="3006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1F90A-CD55-4615-A045-4DBF030295DB}">
      <dsp:nvSpPr>
        <dsp:cNvPr id="0" name=""/>
        <dsp:cNvSpPr/>
      </dsp:nvSpPr>
      <dsp:spPr>
        <a:xfrm rot="5400000">
          <a:off x="10112318" y="592734"/>
          <a:ext cx="1060675" cy="17649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6A0CD-AFCB-4FA5-8913-8BC43F8B645B}">
      <dsp:nvSpPr>
        <dsp:cNvPr id="0" name=""/>
        <dsp:cNvSpPr/>
      </dsp:nvSpPr>
      <dsp:spPr>
        <a:xfrm>
          <a:off x="9935264" y="1120071"/>
          <a:ext cx="1593398" cy="139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Section </a:t>
          </a:r>
          <a:r>
            <a:rPr lang="en-US" sz="1600" kern="1200" dirty="0"/>
            <a:t>44 of the Constitution affords Parliament legislative authority to pass legislation with regard to any matter, which would include to </a:t>
          </a:r>
          <a:r>
            <a:rPr lang="en-US" sz="1600" b="1" kern="1200" dirty="0"/>
            <a:t>regulate private funding of political parties</a:t>
          </a:r>
        </a:p>
      </dsp:txBody>
      <dsp:txXfrm>
        <a:off x="9935264" y="1120071"/>
        <a:ext cx="1593398" cy="139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DEA1-7C81-4B82-94FB-4039B591B966}">
      <dsp:nvSpPr>
        <dsp:cNvPr id="0" name=""/>
        <dsp:cNvSpPr/>
      </dsp:nvSpPr>
      <dsp:spPr>
        <a:xfrm>
          <a:off x="276882" y="1771"/>
          <a:ext cx="2850649" cy="804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Compliance-related challenges</a:t>
          </a:r>
          <a:endParaRPr lang="en-ZA" sz="2400" kern="1200" dirty="0"/>
        </a:p>
      </dsp:txBody>
      <dsp:txXfrm>
        <a:off x="300447" y="25336"/>
        <a:ext cx="2803519" cy="757429"/>
      </dsp:txXfrm>
    </dsp:sp>
    <dsp:sp modelId="{BF57DB43-EFBC-41C6-A999-E1EA4556EF56}">
      <dsp:nvSpPr>
        <dsp:cNvPr id="0" name=""/>
        <dsp:cNvSpPr/>
      </dsp:nvSpPr>
      <dsp:spPr>
        <a:xfrm>
          <a:off x="561947" y="806330"/>
          <a:ext cx="285064" cy="603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419"/>
              </a:lnTo>
              <a:lnTo>
                <a:pt x="285064" y="603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079C-0834-4DF8-BC15-5F69A0BFB39E}">
      <dsp:nvSpPr>
        <dsp:cNvPr id="0" name=""/>
        <dsp:cNvSpPr/>
      </dsp:nvSpPr>
      <dsp:spPr>
        <a:xfrm>
          <a:off x="847012" y="1007470"/>
          <a:ext cx="2280519" cy="8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Late submission </a:t>
          </a:r>
          <a:r>
            <a:rPr lang="en-US" sz="1600" kern="1200" dirty="0" smtClean="0"/>
            <a:t>of donation disclosures and declarations.</a:t>
          </a:r>
          <a:endParaRPr lang="en-ZA" sz="1600" kern="1200" dirty="0"/>
        </a:p>
      </dsp:txBody>
      <dsp:txXfrm>
        <a:off x="870577" y="1031035"/>
        <a:ext cx="2233389" cy="757429"/>
      </dsp:txXfrm>
    </dsp:sp>
    <dsp:sp modelId="{230FB290-EF33-4F8B-99B7-A64DA58E077A}">
      <dsp:nvSpPr>
        <dsp:cNvPr id="0" name=""/>
        <dsp:cNvSpPr/>
      </dsp:nvSpPr>
      <dsp:spPr>
        <a:xfrm>
          <a:off x="561947" y="806330"/>
          <a:ext cx="285064" cy="160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118"/>
              </a:lnTo>
              <a:lnTo>
                <a:pt x="285064" y="16091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05C00-B9E2-48BD-9E3C-941B5C72E205}">
      <dsp:nvSpPr>
        <dsp:cNvPr id="0" name=""/>
        <dsp:cNvSpPr/>
      </dsp:nvSpPr>
      <dsp:spPr>
        <a:xfrm>
          <a:off x="847012" y="2013169"/>
          <a:ext cx="2280519" cy="8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Non-submission of the required declaration forms by donors.</a:t>
          </a:r>
          <a:endParaRPr lang="en-ZA" sz="1600" kern="1200" dirty="0"/>
        </a:p>
      </dsp:txBody>
      <dsp:txXfrm>
        <a:off x="870577" y="2036734"/>
        <a:ext cx="2233389" cy="757429"/>
      </dsp:txXfrm>
    </dsp:sp>
    <dsp:sp modelId="{5E36F1AF-4201-49FC-8FEF-5122D482150F}">
      <dsp:nvSpPr>
        <dsp:cNvPr id="0" name=""/>
        <dsp:cNvSpPr/>
      </dsp:nvSpPr>
      <dsp:spPr>
        <a:xfrm>
          <a:off x="561947" y="806330"/>
          <a:ext cx="285064" cy="261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816"/>
              </a:lnTo>
              <a:lnTo>
                <a:pt x="285064" y="26148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CBE4-C15C-4D09-9501-E1F07A31DB74}">
      <dsp:nvSpPr>
        <dsp:cNvPr id="0" name=""/>
        <dsp:cNvSpPr/>
      </dsp:nvSpPr>
      <dsp:spPr>
        <a:xfrm>
          <a:off x="847012" y="3018868"/>
          <a:ext cx="2280519" cy="8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Donors making use of trading names rather than registered entity names.</a:t>
          </a:r>
          <a:endParaRPr lang="en-ZA" sz="1600" kern="1200" dirty="0"/>
        </a:p>
      </dsp:txBody>
      <dsp:txXfrm>
        <a:off x="870577" y="3042433"/>
        <a:ext cx="2233389" cy="757429"/>
      </dsp:txXfrm>
    </dsp:sp>
    <dsp:sp modelId="{49674625-CEDB-4B77-BE05-79519850AA12}">
      <dsp:nvSpPr>
        <dsp:cNvPr id="0" name=""/>
        <dsp:cNvSpPr/>
      </dsp:nvSpPr>
      <dsp:spPr>
        <a:xfrm>
          <a:off x="561947" y="806330"/>
          <a:ext cx="285064" cy="362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515"/>
              </a:lnTo>
              <a:lnTo>
                <a:pt x="285064" y="36205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B1C22-7CF0-41EC-A38F-78D064A01C74}">
      <dsp:nvSpPr>
        <dsp:cNvPr id="0" name=""/>
        <dsp:cNvSpPr/>
      </dsp:nvSpPr>
      <dsp:spPr>
        <a:xfrm>
          <a:off x="847012" y="4024567"/>
          <a:ext cx="2280519" cy="80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Non-submission of supporting documents (proof of donations).</a:t>
          </a:r>
          <a:endParaRPr lang="en-ZA" sz="1600" kern="1200" dirty="0"/>
        </a:p>
      </dsp:txBody>
      <dsp:txXfrm>
        <a:off x="870577" y="4048132"/>
        <a:ext cx="2233389" cy="757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DEA1-7C81-4B82-94FB-4039B591B966}">
      <dsp:nvSpPr>
        <dsp:cNvPr id="0" name=""/>
        <dsp:cNvSpPr/>
      </dsp:nvSpPr>
      <dsp:spPr>
        <a:xfrm>
          <a:off x="122" y="103519"/>
          <a:ext cx="3206358" cy="7788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Internal Political Party Issues</a:t>
          </a:r>
          <a:endParaRPr lang="en-ZA" sz="2400" kern="1200" dirty="0"/>
        </a:p>
      </dsp:txBody>
      <dsp:txXfrm>
        <a:off x="22935" y="126332"/>
        <a:ext cx="3160732" cy="733263"/>
      </dsp:txXfrm>
    </dsp:sp>
    <dsp:sp modelId="{BF57DB43-EFBC-41C6-A999-E1EA4556EF56}">
      <dsp:nvSpPr>
        <dsp:cNvPr id="0" name=""/>
        <dsp:cNvSpPr/>
      </dsp:nvSpPr>
      <dsp:spPr>
        <a:xfrm>
          <a:off x="320758" y="882408"/>
          <a:ext cx="320635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166"/>
              </a:lnTo>
              <a:lnTo>
                <a:pt x="320635" y="584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079C-0834-4DF8-BC15-5F69A0BFB39E}">
      <dsp:nvSpPr>
        <dsp:cNvPr id="0" name=""/>
        <dsp:cNvSpPr/>
      </dsp:nvSpPr>
      <dsp:spPr>
        <a:xfrm>
          <a:off x="641394" y="1077130"/>
          <a:ext cx="2671389" cy="77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Internal battles that result in the Commission being cited in legal issues.</a:t>
          </a:r>
          <a:endParaRPr lang="en-ZA" sz="1600" kern="1200" dirty="0"/>
        </a:p>
      </dsp:txBody>
      <dsp:txXfrm>
        <a:off x="664207" y="1099943"/>
        <a:ext cx="2625763" cy="733263"/>
      </dsp:txXfrm>
    </dsp:sp>
    <dsp:sp modelId="{230FB290-EF33-4F8B-99B7-A64DA58E077A}">
      <dsp:nvSpPr>
        <dsp:cNvPr id="0" name=""/>
        <dsp:cNvSpPr/>
      </dsp:nvSpPr>
      <dsp:spPr>
        <a:xfrm>
          <a:off x="320758" y="882408"/>
          <a:ext cx="320635" cy="1557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778"/>
              </a:lnTo>
              <a:lnTo>
                <a:pt x="320635" y="1557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05C00-B9E2-48BD-9E3C-941B5C72E205}">
      <dsp:nvSpPr>
        <dsp:cNvPr id="0" name=""/>
        <dsp:cNvSpPr/>
      </dsp:nvSpPr>
      <dsp:spPr>
        <a:xfrm>
          <a:off x="641394" y="2050742"/>
          <a:ext cx="2671389" cy="77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Party in-fights that lead to failure to comply with the legislation and therefore suspension of funds.</a:t>
          </a:r>
          <a:endParaRPr lang="en-ZA" sz="1500" kern="1200" dirty="0"/>
        </a:p>
      </dsp:txBody>
      <dsp:txXfrm>
        <a:off x="664207" y="2073555"/>
        <a:ext cx="2625763" cy="733263"/>
      </dsp:txXfrm>
    </dsp:sp>
    <dsp:sp modelId="{5E36F1AF-4201-49FC-8FEF-5122D482150F}">
      <dsp:nvSpPr>
        <dsp:cNvPr id="0" name=""/>
        <dsp:cNvSpPr/>
      </dsp:nvSpPr>
      <dsp:spPr>
        <a:xfrm>
          <a:off x="320758" y="882408"/>
          <a:ext cx="320635" cy="253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389"/>
              </a:lnTo>
              <a:lnTo>
                <a:pt x="320635" y="25313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CBE4-C15C-4D09-9501-E1F07A31DB74}">
      <dsp:nvSpPr>
        <dsp:cNvPr id="0" name=""/>
        <dsp:cNvSpPr/>
      </dsp:nvSpPr>
      <dsp:spPr>
        <a:xfrm>
          <a:off x="641394" y="3024353"/>
          <a:ext cx="2671389" cy="77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Party creditors litigating against the Commission.</a:t>
          </a:r>
          <a:endParaRPr lang="en-ZA" sz="1600" kern="1200" dirty="0"/>
        </a:p>
      </dsp:txBody>
      <dsp:txXfrm>
        <a:off x="664207" y="3047166"/>
        <a:ext cx="2625763" cy="7332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DEA1-7C81-4B82-94FB-4039B591B966}">
      <dsp:nvSpPr>
        <dsp:cNvPr id="0" name=""/>
        <dsp:cNvSpPr/>
      </dsp:nvSpPr>
      <dsp:spPr>
        <a:xfrm>
          <a:off x="1747" y="57935"/>
          <a:ext cx="3388705" cy="78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Unrepresented political parties</a:t>
          </a:r>
          <a:endParaRPr lang="en-ZA" sz="2400" kern="1200" dirty="0"/>
        </a:p>
      </dsp:txBody>
      <dsp:txXfrm>
        <a:off x="24763" y="80951"/>
        <a:ext cx="3342673" cy="739805"/>
      </dsp:txXfrm>
    </dsp:sp>
    <dsp:sp modelId="{BF57DB43-EFBC-41C6-A999-E1EA4556EF56}">
      <dsp:nvSpPr>
        <dsp:cNvPr id="0" name=""/>
        <dsp:cNvSpPr/>
      </dsp:nvSpPr>
      <dsp:spPr>
        <a:xfrm>
          <a:off x="340618" y="843773"/>
          <a:ext cx="338870" cy="58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78"/>
              </a:lnTo>
              <a:lnTo>
                <a:pt x="338870" y="5893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079C-0834-4DF8-BC15-5F69A0BFB39E}">
      <dsp:nvSpPr>
        <dsp:cNvPr id="0" name=""/>
        <dsp:cNvSpPr/>
      </dsp:nvSpPr>
      <dsp:spPr>
        <a:xfrm>
          <a:off x="679488" y="1040232"/>
          <a:ext cx="2848140" cy="785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Absence of bank accounts.</a:t>
          </a:r>
          <a:endParaRPr lang="en-ZA" sz="1600" kern="1200" dirty="0"/>
        </a:p>
      </dsp:txBody>
      <dsp:txXfrm>
        <a:off x="702504" y="1063248"/>
        <a:ext cx="2802108" cy="739805"/>
      </dsp:txXfrm>
    </dsp:sp>
    <dsp:sp modelId="{230FB290-EF33-4F8B-99B7-A64DA58E077A}">
      <dsp:nvSpPr>
        <dsp:cNvPr id="0" name=""/>
        <dsp:cNvSpPr/>
      </dsp:nvSpPr>
      <dsp:spPr>
        <a:xfrm>
          <a:off x="340618" y="843773"/>
          <a:ext cx="338870" cy="1571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675"/>
              </a:lnTo>
              <a:lnTo>
                <a:pt x="338870" y="15716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05C00-B9E2-48BD-9E3C-941B5C72E205}">
      <dsp:nvSpPr>
        <dsp:cNvPr id="0" name=""/>
        <dsp:cNvSpPr/>
      </dsp:nvSpPr>
      <dsp:spPr>
        <a:xfrm>
          <a:off x="679488" y="2022530"/>
          <a:ext cx="2848140" cy="785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Inability to comply with mandatory audit requirements.</a:t>
          </a:r>
          <a:endParaRPr lang="en-ZA" sz="1600" kern="1200" dirty="0"/>
        </a:p>
      </dsp:txBody>
      <dsp:txXfrm>
        <a:off x="702504" y="2045546"/>
        <a:ext cx="2802108" cy="739805"/>
      </dsp:txXfrm>
    </dsp:sp>
    <dsp:sp modelId="{5E36F1AF-4201-49FC-8FEF-5122D482150F}">
      <dsp:nvSpPr>
        <dsp:cNvPr id="0" name=""/>
        <dsp:cNvSpPr/>
      </dsp:nvSpPr>
      <dsp:spPr>
        <a:xfrm>
          <a:off x="340618" y="843773"/>
          <a:ext cx="338870" cy="2553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973"/>
              </a:lnTo>
              <a:lnTo>
                <a:pt x="338870" y="25539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CBE4-C15C-4D09-9501-E1F07A31DB74}">
      <dsp:nvSpPr>
        <dsp:cNvPr id="0" name=""/>
        <dsp:cNvSpPr/>
      </dsp:nvSpPr>
      <dsp:spPr>
        <a:xfrm>
          <a:off x="679488" y="3004827"/>
          <a:ext cx="2848140" cy="785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Outdated or decommissioned contact details.</a:t>
          </a:r>
          <a:endParaRPr lang="en-ZA" sz="1600" kern="1200" dirty="0"/>
        </a:p>
      </dsp:txBody>
      <dsp:txXfrm>
        <a:off x="702504" y="3027843"/>
        <a:ext cx="2802108" cy="739805"/>
      </dsp:txXfrm>
    </dsp:sp>
    <dsp:sp modelId="{49674625-CEDB-4B77-BE05-79519850AA12}">
      <dsp:nvSpPr>
        <dsp:cNvPr id="0" name=""/>
        <dsp:cNvSpPr/>
      </dsp:nvSpPr>
      <dsp:spPr>
        <a:xfrm>
          <a:off x="340618" y="843773"/>
          <a:ext cx="338870" cy="353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270"/>
              </a:lnTo>
              <a:lnTo>
                <a:pt x="338870" y="35362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B1C22-7CF0-41EC-A38F-78D064A01C74}">
      <dsp:nvSpPr>
        <dsp:cNvPr id="0" name=""/>
        <dsp:cNvSpPr/>
      </dsp:nvSpPr>
      <dsp:spPr>
        <a:xfrm>
          <a:off x="679488" y="3987124"/>
          <a:ext cx="2848140" cy="785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vast majority of unrepresented parties do not submit audited financial statements.</a:t>
          </a:r>
          <a:endParaRPr lang="en-ZA" sz="1600" kern="1200" dirty="0"/>
        </a:p>
      </dsp:txBody>
      <dsp:txXfrm>
        <a:off x="702504" y="4010140"/>
        <a:ext cx="2802108" cy="739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7ED62-2BF2-4E7B-A454-66010A8AAE46}">
      <dsp:nvSpPr>
        <dsp:cNvPr id="0" name=""/>
        <dsp:cNvSpPr/>
      </dsp:nvSpPr>
      <dsp:spPr>
        <a:xfrm>
          <a:off x="0" y="32366"/>
          <a:ext cx="11496364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It is important that there is a clear understanding of the </a:t>
          </a:r>
          <a:r>
            <a:rPr lang="en-GB" sz="1900" b="1" kern="1200" dirty="0" smtClean="0"/>
            <a:t>role</a:t>
          </a:r>
          <a:r>
            <a:rPr lang="en-GB" sz="1900" kern="1200" dirty="0" smtClean="0"/>
            <a:t> and </a:t>
          </a:r>
          <a:r>
            <a:rPr lang="en-GB" sz="1900" b="1" kern="1200" dirty="0" smtClean="0"/>
            <a:t>responsibilities of the Commission </a:t>
          </a:r>
          <a:r>
            <a:rPr lang="en-GB" sz="1900" kern="1200" dirty="0" smtClean="0"/>
            <a:t>in terms of the Act.</a:t>
          </a:r>
          <a:endParaRPr lang="en-ZA" sz="1900" kern="1200" dirty="0"/>
        </a:p>
      </dsp:txBody>
      <dsp:txXfrm>
        <a:off x="36896" y="69262"/>
        <a:ext cx="11422572" cy="682028"/>
      </dsp:txXfrm>
    </dsp:sp>
    <dsp:sp modelId="{D9F9C077-171A-40ED-95DF-23ACB7729A71}">
      <dsp:nvSpPr>
        <dsp:cNvPr id="0" name=""/>
        <dsp:cNvSpPr/>
      </dsp:nvSpPr>
      <dsp:spPr>
        <a:xfrm>
          <a:off x="0" y="842906"/>
          <a:ext cx="11496364" cy="7558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Help explain the </a:t>
          </a:r>
          <a:r>
            <a:rPr lang="en-ZA" sz="1900" b="1" kern="1200" dirty="0" smtClean="0"/>
            <a:t>IEC’s role and powers </a:t>
          </a:r>
          <a:r>
            <a:rPr lang="en-ZA" sz="1900" kern="1200" dirty="0" smtClean="0"/>
            <a:t>in ensuring compliance with the Act.</a:t>
          </a:r>
          <a:endParaRPr lang="en-ZA" sz="1900" kern="1200" dirty="0"/>
        </a:p>
      </dsp:txBody>
      <dsp:txXfrm>
        <a:off x="36896" y="879802"/>
        <a:ext cx="11422572" cy="682028"/>
      </dsp:txXfrm>
    </dsp:sp>
    <dsp:sp modelId="{0D0A1950-98B7-49D8-85EA-6EA5DB01D3E9}">
      <dsp:nvSpPr>
        <dsp:cNvPr id="0" name=""/>
        <dsp:cNvSpPr/>
      </dsp:nvSpPr>
      <dsp:spPr>
        <a:xfrm>
          <a:off x="0" y="1653446"/>
          <a:ext cx="11496364" cy="7558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Collaborate in the management of </a:t>
          </a:r>
          <a:r>
            <a:rPr lang="en-GB" sz="1900" b="1" kern="1200" dirty="0" smtClean="0"/>
            <a:t>misinformation or </a:t>
          </a:r>
          <a:r>
            <a:rPr lang="en-GB" sz="1900" b="1" kern="1200" dirty="0" err="1" smtClean="0"/>
            <a:t>disinformaion</a:t>
          </a:r>
          <a:r>
            <a:rPr lang="en-GB" sz="1900" kern="1200" dirty="0" smtClean="0"/>
            <a:t>.</a:t>
          </a:r>
          <a:endParaRPr lang="en-ZA" sz="1900" kern="1200" dirty="0"/>
        </a:p>
      </dsp:txBody>
      <dsp:txXfrm>
        <a:off x="36896" y="1690342"/>
        <a:ext cx="11422572" cy="682028"/>
      </dsp:txXfrm>
    </dsp:sp>
    <dsp:sp modelId="{A33657FB-7308-4074-83D5-BCA7F4870DD4}">
      <dsp:nvSpPr>
        <dsp:cNvPr id="0" name=""/>
        <dsp:cNvSpPr/>
      </dsp:nvSpPr>
      <dsp:spPr>
        <a:xfrm>
          <a:off x="0" y="2463986"/>
          <a:ext cx="11496364" cy="7558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Working together to develop and undertake </a:t>
          </a:r>
          <a:r>
            <a:rPr lang="en-ZA" sz="1900" b="1" kern="1200" dirty="0" smtClean="0"/>
            <a:t>a public awareness campaign ahead of the 2024</a:t>
          </a:r>
          <a:r>
            <a:rPr lang="en-ZA" sz="1900" kern="1200" dirty="0" smtClean="0"/>
            <a:t> general election.</a:t>
          </a:r>
          <a:endParaRPr lang="en-ZA" sz="1900" kern="1200" dirty="0"/>
        </a:p>
      </dsp:txBody>
      <dsp:txXfrm>
        <a:off x="36896" y="2500882"/>
        <a:ext cx="11422572" cy="682028"/>
      </dsp:txXfrm>
    </dsp:sp>
    <dsp:sp modelId="{9F3AB2E2-C550-46C0-A542-940CF4DF1A1B}">
      <dsp:nvSpPr>
        <dsp:cNvPr id="0" name=""/>
        <dsp:cNvSpPr/>
      </dsp:nvSpPr>
      <dsp:spPr>
        <a:xfrm>
          <a:off x="0" y="3274526"/>
          <a:ext cx="11496364" cy="7558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Proactively collate, contextualise and publish information </a:t>
          </a:r>
          <a:r>
            <a:rPr lang="en-GB" sz="1900" kern="1200" dirty="0" smtClean="0"/>
            <a:t>about all sources of funding, including all relevant information about private sources. </a:t>
          </a:r>
          <a:r>
            <a:rPr lang="en-GB" sz="1900" b="1" kern="1200" dirty="0" smtClean="0"/>
            <a:t>Investigative journalism </a:t>
          </a:r>
          <a:r>
            <a:rPr lang="en-GB" sz="1900" kern="1200" dirty="0" smtClean="0"/>
            <a:t>is a very critical tool in this regard.</a:t>
          </a:r>
          <a:endParaRPr lang="en-ZA" sz="1900" kern="1200" dirty="0"/>
        </a:p>
      </dsp:txBody>
      <dsp:txXfrm>
        <a:off x="36896" y="3311422"/>
        <a:ext cx="11422572" cy="682028"/>
      </dsp:txXfrm>
    </dsp:sp>
    <dsp:sp modelId="{6F8AC9E3-9A1A-41D5-9164-5DC4EBDA485D}">
      <dsp:nvSpPr>
        <dsp:cNvPr id="0" name=""/>
        <dsp:cNvSpPr/>
      </dsp:nvSpPr>
      <dsp:spPr>
        <a:xfrm>
          <a:off x="0" y="4085066"/>
          <a:ext cx="11496364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smtClean="0"/>
            <a:t>Embark on a </a:t>
          </a:r>
          <a:r>
            <a:rPr lang="en-ZA" sz="1900" b="1" kern="1200" smtClean="0"/>
            <a:t>comprehensive public awareness and education campaign about the PPFA </a:t>
          </a:r>
          <a:r>
            <a:rPr lang="en-ZA" sz="1900" kern="1200" smtClean="0"/>
            <a:t>with regards to: </a:t>
          </a:r>
          <a:endParaRPr lang="en-ZA" sz="1900" kern="1200"/>
        </a:p>
      </dsp:txBody>
      <dsp:txXfrm>
        <a:off x="36896" y="4121962"/>
        <a:ext cx="11422572" cy="682028"/>
      </dsp:txXfrm>
    </dsp:sp>
    <dsp:sp modelId="{E24B2DD5-DFA4-46D1-9B82-6981B0BCDFFA}">
      <dsp:nvSpPr>
        <dsp:cNvPr id="0" name=""/>
        <dsp:cNvSpPr/>
      </dsp:nvSpPr>
      <dsp:spPr>
        <a:xfrm>
          <a:off x="0" y="4840886"/>
          <a:ext cx="11496364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01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500" kern="1200" dirty="0" smtClean="0"/>
            <a:t>The </a:t>
          </a:r>
          <a:r>
            <a:rPr lang="en-ZA" sz="1500" b="1" kern="1200" dirty="0" smtClean="0"/>
            <a:t>importance of political finance transparency </a:t>
          </a:r>
          <a:r>
            <a:rPr lang="en-ZA" sz="1500" kern="1200" dirty="0" smtClean="0"/>
            <a:t>for the integrity of their vote; and</a:t>
          </a:r>
          <a:endParaRPr lang="en-Z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500" kern="1200" dirty="0" smtClean="0"/>
            <a:t>To help </a:t>
          </a:r>
          <a:r>
            <a:rPr lang="en-ZA" sz="1500" b="1" kern="1200" dirty="0" smtClean="0"/>
            <a:t>voters ensure that political parties are accountable to voters </a:t>
          </a:r>
          <a:r>
            <a:rPr lang="en-ZA" sz="1500" kern="1200" dirty="0" smtClean="0"/>
            <a:t>rather than to special interests.</a:t>
          </a:r>
          <a:endParaRPr lang="en-ZA" sz="1500" kern="1200" dirty="0"/>
        </a:p>
      </dsp:txBody>
      <dsp:txXfrm>
        <a:off x="0" y="4840886"/>
        <a:ext cx="11496364" cy="5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AFABA-527E-4C44-A689-E0D520FF1C76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9C880-10E2-B54C-9D1B-AEC8D08AD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0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0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61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7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2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8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8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4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5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C880-10E2-B54C-9D1B-AEC8D08AD8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5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4A77-5F33-2F49-9508-017A73DBB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73136-5EF3-1F40-8C5F-45DD61F0A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7A0AA-D1BD-B24B-BD49-1FA316F8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B24D-0220-4408-B208-D5888CACF2BB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1BD66-8628-0440-86D8-AEC29A7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5993-D40E-6B42-B3B5-9D51F93B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2000-A971-7247-947D-2743807A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54B26-19A8-CB43-B691-1C2098F7B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25B5-95DC-4242-9188-38CA5408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D803-7EC3-4659-AC62-9A10953B4B36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7837-D195-B847-809D-53237D43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1EBC3-C8A7-074A-B2BE-B4A5461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33BE3-5B10-BD4C-B901-A97403465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B2356-8090-254F-9B4B-09DFD980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0EF0-252D-6148-92D4-BF772BD6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19AA-0A19-4F3F-B097-472725EA00D2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275DE-B0DA-3648-AC80-DCAF137F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6223-F49F-AD45-BD8E-D098AEE7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1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2F36-D18A-E745-96FA-A84B496D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E454-31A5-BB4B-8523-86232A34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9364E-A095-A847-AE62-226ABF0E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3B70-8D09-4D93-BA4E-31A0FD4157AD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6927-5FCB-7A46-9D02-4E1664CE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3729-9EFF-D64F-B97A-BEBB24A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8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1DBD-5224-DE48-8B55-8B9246CA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C7C51-CF8B-7A44-BF8A-C2471E6E8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FED1-1EB6-0842-87B4-1023D655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B4FE-7699-4F1A-8BC3-E982EE5C5BD3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3F39-3171-B346-A944-2D068121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9936-1F00-9949-B322-DED0B4D5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61E4-3CE5-4444-B638-DC8FA120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746C-C5BD-E54D-A492-1424AF323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6C77-2491-1944-BE32-E2CC4D5E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5E24-3A8B-7143-8665-9B3B4802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E318-4529-4164-B1FB-0F1E3A49FABB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4EA1-6253-F442-813A-E6E2F26C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1F0EB-F25B-3147-A30D-1C8D979A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3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2689-E3D8-1449-B6F5-6BAC5747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0A417-7427-EE44-96BF-1360640D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D84E3-F413-5846-A038-340996AB0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12EE0-8724-CB49-A7AF-2D3DE4B36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B24B-8735-674F-A030-1BBD68759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4A522-C41D-DC41-AFDB-C85E1473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F786-B4CE-4E68-8224-171D4C305DF8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8E290-8192-EC4A-A5CD-9A7515C0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5ED8B-A7AB-9041-995C-F653CE02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ECFD-EF6D-B445-B6B3-4FFAA49B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0CBCE-40E8-5046-A3BE-BFDB7119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621A-103B-4453-9E58-3F55FAB0C2C4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4FC45-2E25-2B42-AD4D-595F1412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EBA2F-7C09-8948-9DC8-30031817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EF313-D910-7446-BD1A-A6A548C8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E7F4-9A19-46A5-84EF-B5F30A36C6B0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0C9B4-8C81-2D46-AA70-E9026017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2A467-8BC0-774D-AD9D-1ED86061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0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19C3-8E4A-1749-9412-66AE2F57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10CF-0508-5042-A443-D9D748EC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FB366-2E01-6E40-9D17-737DB8973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15138-969D-AB41-88FB-BCCFCDD6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B3A-91E6-44C9-B037-51EF71D5200B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DD195-CB41-5542-8A50-00B545EB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887A1-147D-E644-8791-0FBD62E7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133C-E43C-A24A-B123-C010CD80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F770D-08E8-0A45-A166-26E851730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AB21C-5DA8-8843-A0B1-19FF476F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DA66F-E6CF-FA4F-B023-A55A3FD1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3F27-67CF-4799-94FA-43D94324404A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4B34C-069A-9840-BE4B-657A4A04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75105-0357-0941-8030-07F439C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5C43D-6657-CF4C-BF88-B64BB52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284B-D71E-B14B-934D-B2BB560F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53B1-5133-2C4C-94BB-190310164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F34C-49B9-4D5F-808D-E6DF836BBA09}" type="datetime1">
              <a:rPr lang="en-ZA" smtClean="0"/>
              <a:t>2023/08/07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FE1F-3928-7946-97E1-0A634A996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38503-62AF-3D46-815B-3C5ABE2E5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948-36B0-C844-A013-FBEBFE5B4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news24.com/news24/politics/government/iec-says-it-is-not-sure-whether-the-anc-declared-all-donations-20230517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49BD7959-D552-8D42-BC85-33E7AE77D45F}"/>
              </a:ext>
            </a:extLst>
          </p:cNvPr>
          <p:cNvSpPr/>
          <p:nvPr/>
        </p:nvSpPr>
        <p:spPr>
          <a:xfrm>
            <a:off x="7544482" y="657774"/>
            <a:ext cx="1730017" cy="576406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3" name="Google Shape;11;p2">
            <a:extLst>
              <a:ext uri="{FF2B5EF4-FFF2-40B4-BE49-F238E27FC236}">
                <a16:creationId xmlns:a16="http://schemas.microsoft.com/office/drawing/2014/main" id="{9C5F05AC-883A-7547-8B79-BA63E1A99AB4}"/>
              </a:ext>
            </a:extLst>
          </p:cNvPr>
          <p:cNvGrpSpPr/>
          <p:nvPr/>
        </p:nvGrpSpPr>
        <p:grpSpPr>
          <a:xfrm>
            <a:off x="-56052" y="-1"/>
            <a:ext cx="11532640" cy="6858001"/>
            <a:chOff x="0" y="-7088"/>
            <a:chExt cx="8661398" cy="5150588"/>
          </a:xfrm>
        </p:grpSpPr>
        <p:sp>
          <p:nvSpPr>
            <p:cNvPr id="14" name="Google Shape;12;p2">
              <a:extLst>
                <a:ext uri="{FF2B5EF4-FFF2-40B4-BE49-F238E27FC236}">
                  <a16:creationId xmlns:a16="http://schemas.microsoft.com/office/drawing/2014/main" id="{AC021D74-6337-7E41-9619-FF6ECFEC5FA0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D0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3;p2">
              <a:extLst>
                <a:ext uri="{FF2B5EF4-FFF2-40B4-BE49-F238E27FC236}">
                  <a16:creationId xmlns:a16="http://schemas.microsoft.com/office/drawing/2014/main" id="{DB982C26-A02A-4B49-8C1C-FA96E499BD6A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D0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6" name="Google Shape;14;p2">
            <a:extLst>
              <a:ext uri="{FF2B5EF4-FFF2-40B4-BE49-F238E27FC236}">
                <a16:creationId xmlns:a16="http://schemas.microsoft.com/office/drawing/2014/main" id="{79FD3898-4133-144C-8708-B2C21BA8D0E7}"/>
              </a:ext>
            </a:extLst>
          </p:cNvPr>
          <p:cNvGrpSpPr/>
          <p:nvPr/>
        </p:nvGrpSpPr>
        <p:grpSpPr>
          <a:xfrm rot="10800000" flipH="1">
            <a:off x="0" y="1101697"/>
            <a:ext cx="11780439" cy="3943866"/>
            <a:chOff x="-8178042" y="-4493254"/>
            <a:chExt cx="19483598" cy="6522736"/>
          </a:xfrm>
        </p:grpSpPr>
        <p:sp>
          <p:nvSpPr>
            <p:cNvPr id="17" name="Google Shape;15;p2">
              <a:extLst>
                <a:ext uri="{FF2B5EF4-FFF2-40B4-BE49-F238E27FC236}">
                  <a16:creationId xmlns:a16="http://schemas.microsoft.com/office/drawing/2014/main" id="{5D2B3120-0867-3240-AF03-693D535FAD05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16;p2">
              <a:extLst>
                <a:ext uri="{FF2B5EF4-FFF2-40B4-BE49-F238E27FC236}">
                  <a16:creationId xmlns:a16="http://schemas.microsoft.com/office/drawing/2014/main" id="{0183340F-B9EF-C745-B23F-A42ECFCD0E12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5" name="Google Shape;10;p2">
            <a:extLst>
              <a:ext uri="{FF2B5EF4-FFF2-40B4-BE49-F238E27FC236}">
                <a16:creationId xmlns:a16="http://schemas.microsoft.com/office/drawing/2014/main" id="{D18EF906-F500-F145-9964-417A8163BD30}"/>
              </a:ext>
            </a:extLst>
          </p:cNvPr>
          <p:cNvSpPr/>
          <p:nvPr/>
        </p:nvSpPr>
        <p:spPr>
          <a:xfrm>
            <a:off x="10407910" y="654915"/>
            <a:ext cx="1331432" cy="432900"/>
          </a:xfrm>
          <a:prstGeom prst="triangle">
            <a:avLst>
              <a:gd name="adj" fmla="val 32425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85D091C-27CF-1549-B72B-54A0DE0A515D}"/>
              </a:ext>
            </a:extLst>
          </p:cNvPr>
          <p:cNvSpPr txBox="1">
            <a:spLocks/>
          </p:cNvSpPr>
          <p:nvPr/>
        </p:nvSpPr>
        <p:spPr>
          <a:xfrm>
            <a:off x="659360" y="2187579"/>
            <a:ext cx="8987472" cy="17501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ZA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961E45B-ACFA-2744-86E9-6F8A7A77B340}"/>
              </a:ext>
            </a:extLst>
          </p:cNvPr>
          <p:cNvSpPr txBox="1">
            <a:spLocks/>
          </p:cNvSpPr>
          <p:nvPr/>
        </p:nvSpPr>
        <p:spPr>
          <a:xfrm>
            <a:off x="5071259" y="6144230"/>
            <a:ext cx="8931773" cy="28398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06" y="1456731"/>
            <a:ext cx="988470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7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MEDIA IN ELECTIONS WORKSHOP</a:t>
            </a:r>
            <a:endParaRPr lang="en-ZA" sz="37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ZA" sz="16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n-ZA" sz="16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n-ZA" sz="16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n-ZA" sz="16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en-ZA" sz="37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Electoral </a:t>
            </a:r>
            <a:r>
              <a:rPr lang="en-ZA" sz="3700" dirty="0">
                <a:solidFill>
                  <a:srgbClr val="FFC000"/>
                </a:solidFill>
                <a:latin typeface="Arial Black" panose="020B0A04020102020204" pitchFamily="34" charset="0"/>
              </a:rPr>
              <a:t>Commission of </a:t>
            </a:r>
          </a:p>
          <a:p>
            <a:r>
              <a:rPr lang="en-ZA" sz="3700" dirty="0">
                <a:solidFill>
                  <a:srgbClr val="FFC000"/>
                </a:solidFill>
                <a:latin typeface="Arial Black" panose="020B0A04020102020204" pitchFamily="34" charset="0"/>
              </a:rPr>
              <a:t>South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726" y="5487046"/>
            <a:ext cx="690633" cy="90868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0F9C977-3CA6-1C41-B0EE-5BFB62194778}"/>
              </a:ext>
            </a:extLst>
          </p:cNvPr>
          <p:cNvSpPr txBox="1">
            <a:spLocks/>
          </p:cNvSpPr>
          <p:nvPr/>
        </p:nvSpPr>
        <p:spPr>
          <a:xfrm>
            <a:off x="153132" y="5955322"/>
            <a:ext cx="8931773" cy="670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August 2023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0F9C977-3CA6-1C41-B0EE-5BFB62194778}"/>
              </a:ext>
            </a:extLst>
          </p:cNvPr>
          <p:cNvSpPr txBox="1">
            <a:spLocks/>
          </p:cNvSpPr>
          <p:nvPr/>
        </p:nvSpPr>
        <p:spPr>
          <a:xfrm>
            <a:off x="323520" y="4376822"/>
            <a:ext cx="4304505" cy="6707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POLITICAL PARTY FUNDING</a:t>
            </a:r>
            <a:endParaRPr lang="en-US" sz="1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92095" y="6466024"/>
            <a:ext cx="2598174" cy="365125"/>
          </a:xfrm>
        </p:spPr>
        <p:txBody>
          <a:bodyPr/>
          <a:lstStyle/>
          <a:p>
            <a:fld id="{A8D55948-36B0-C844-A013-FBEBFE5B4A60}" type="slidenum">
              <a:rPr lang="en-US" sz="1600" b="1" smtClean="0"/>
              <a:t>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8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719782"/>
            <a:ext cx="11368544" cy="483089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Schedule 1</a:t>
            </a:r>
            <a:endParaRPr lang="en-US" b="1" dirty="0">
              <a:solidFill>
                <a:srgbClr val="002060"/>
              </a:solidFill>
            </a:endParaRP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rgbClr val="002060"/>
                </a:solidFill>
              </a:rPr>
              <a:t>Maximum </a:t>
            </a:r>
            <a:r>
              <a:rPr lang="en-US" sz="2600" dirty="0">
                <a:solidFill>
                  <a:srgbClr val="002060"/>
                </a:solidFill>
              </a:rPr>
              <a:t>permissible fines that the Commission may impose for contravening the Act.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Schedule 2</a:t>
            </a:r>
            <a:endParaRPr lang="en-US" b="1" dirty="0">
              <a:solidFill>
                <a:srgbClr val="002060"/>
              </a:solidFill>
            </a:endParaRP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Regulations on Political </a:t>
            </a:r>
            <a:r>
              <a:rPr lang="en-US" sz="2600" dirty="0" smtClean="0">
                <a:solidFill>
                  <a:srgbClr val="002060"/>
                </a:solidFill>
              </a:rPr>
              <a:t>Party Funding (</a:t>
            </a:r>
            <a:r>
              <a:rPr lang="en-US" sz="2600" dirty="0">
                <a:solidFill>
                  <a:srgbClr val="002060"/>
                </a:solidFill>
              </a:rPr>
              <a:t>Presidential regulations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marL="88900" lvl="1" indent="0">
              <a:lnSpc>
                <a:spcPct val="13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1022546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Schedules 1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467110"/>
            <a:ext cx="11368544" cy="530959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Regulations </a:t>
            </a:r>
            <a:r>
              <a:rPr lang="en-US" b="1" dirty="0">
                <a:solidFill>
                  <a:srgbClr val="002060"/>
                </a:solidFill>
              </a:rPr>
              <a:t>Regarding the Funding of Political Parties Issued in terms of Section 24(2) of the Political Party Funding Act, 2018.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rgbClr val="002060"/>
                </a:solidFill>
              </a:rPr>
              <a:t>Definitions </a:t>
            </a:r>
            <a:r>
              <a:rPr lang="en-US" sz="2600" dirty="0">
                <a:solidFill>
                  <a:srgbClr val="002060"/>
                </a:solidFill>
              </a:rPr>
              <a:t>(Reg. 1)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Request not to disclose contribution in terms of section 3(5) of the Act (Reg. 2) 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Proceeds from Unlawful Activity (Reg. 3)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Determination of a fee to defray costs of administering and managing the Multi-Party Democracy Fund (Reg. 4)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Payment of money to represented political party (Reg.5)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Funding of Represented Political Parties by Legislatures (Reg. 6)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Disclosure of donations received by Political Parties in terms of Section 9 of the Act (Reg. 7)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Disclosure of donations made by juristic persons and entities (Reg. 8)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Publication of donations in terms of section 9(3) (Reg. 9)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Duties of accounting officer of political party (Reg. 10)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Issuing of direction by the Electoral Commission (Reg. 11)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Commencement date (Reg. 12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943890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Commission’s Regulations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450188" y="6326621"/>
            <a:ext cx="2743200" cy="365125"/>
          </a:xfrm>
        </p:spPr>
        <p:txBody>
          <a:bodyPr/>
          <a:lstStyle/>
          <a:p>
            <a:fld id="{A8D55948-36B0-C844-A013-FBEBFE5B4A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437" y="2754012"/>
            <a:ext cx="7417553" cy="127625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hallenges Encountered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F50F95-B2B4-9749-B5D8-88CD360C45F2}"/>
              </a:ext>
            </a:extLst>
          </p:cNvPr>
          <p:cNvSpPr txBox="1">
            <a:spLocks/>
          </p:cNvSpPr>
          <p:nvPr/>
        </p:nvSpPr>
        <p:spPr>
          <a:xfrm>
            <a:off x="459662" y="4265643"/>
            <a:ext cx="10981104" cy="128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9662" y="1575262"/>
            <a:ext cx="7337319" cy="5199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09534"/>
              </p:ext>
            </p:extLst>
          </p:nvPr>
        </p:nvGraphicFramePr>
        <p:xfrm>
          <a:off x="459662" y="1719782"/>
          <a:ext cx="3404415" cy="483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914393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Challenges Encountered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5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7611"/>
              </p:ext>
            </p:extLst>
          </p:nvPr>
        </p:nvGraphicFramePr>
        <p:xfrm>
          <a:off x="4091187" y="1627846"/>
          <a:ext cx="3312907" cy="483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Rectangle 27"/>
          <p:cNvSpPr/>
          <p:nvPr/>
        </p:nvSpPr>
        <p:spPr>
          <a:xfrm>
            <a:off x="7944465" y="1575262"/>
            <a:ext cx="3883741" cy="5201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6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779155"/>
              </p:ext>
            </p:extLst>
          </p:nvPr>
        </p:nvGraphicFramePr>
        <p:xfrm>
          <a:off x="8042832" y="1686840"/>
          <a:ext cx="3529377" cy="483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0070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006" y="1834423"/>
            <a:ext cx="9468465" cy="234216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  / Media Relationship</a:t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the two work together to assist the SA public to better understand political party funding?</a:t>
            </a:r>
            <a:endParaRPr lang="en-ZA" sz="3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F50F95-B2B4-9749-B5D8-88CD360C45F2}"/>
              </a:ext>
            </a:extLst>
          </p:cNvPr>
          <p:cNvSpPr txBox="1">
            <a:spLocks/>
          </p:cNvSpPr>
          <p:nvPr/>
        </p:nvSpPr>
        <p:spPr>
          <a:xfrm>
            <a:off x="459662" y="4265643"/>
            <a:ext cx="10981104" cy="128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 / Media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4211120202"/>
              </p:ext>
            </p:extLst>
          </p:nvPr>
        </p:nvGraphicFramePr>
        <p:xfrm>
          <a:off x="459662" y="1131915"/>
          <a:ext cx="11496364" cy="53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47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 / Media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16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1" y="1910891"/>
            <a:ext cx="5336919" cy="2365394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5791" y="1243300"/>
            <a:ext cx="438453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900" dirty="0"/>
              <a:t>The Mercury  -  p.2  -  7 Aug 2023</a:t>
            </a:r>
            <a:endParaRPr kumimoji="0" lang="en-ZA" altLang="en-US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Allocated to: Economic Freedom Fighters (EFF), African National Congress (ANC)</a:t>
            </a:r>
            <a:r>
              <a:rPr kumimoji="0" lang="en-ZA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ZA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ZA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Unfair advantage in party funding</a:t>
            </a:r>
            <a:r>
              <a:rPr kumimoji="0" lang="en-ZA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3484" y="4406292"/>
            <a:ext cx="58321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Three parties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 Cope, AI and the NFP </a:t>
            </a:r>
            <a:r>
              <a:rPr lang="en-US" dirty="0"/>
              <a:t>- failed to submit their financial statement to the IEC, leading to the commission holding the parties' share of funding from Parliament and the multiparty democracy fund. </a:t>
            </a:r>
            <a:endParaRPr lang="en-ZA" dirty="0"/>
          </a:p>
        </p:txBody>
      </p:sp>
      <p:sp>
        <p:nvSpPr>
          <p:cNvPr id="30" name="Rectangle 29"/>
          <p:cNvSpPr/>
          <p:nvPr/>
        </p:nvSpPr>
        <p:spPr>
          <a:xfrm>
            <a:off x="6243484" y="14492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>
                <a:hlinkClick r:id="rId5"/>
              </a:rPr>
              <a:t>https://</a:t>
            </a:r>
            <a:r>
              <a:rPr lang="en-ZA" dirty="0" smtClean="0">
                <a:hlinkClick r:id="rId5"/>
              </a:rPr>
              <a:t>www.news24.com/news24/politics/government/iec-says-it-is-not-sure-whether-the-anc-declared-all-donations-20230517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loud 2"/>
          <p:cNvSpPr/>
          <p:nvPr/>
        </p:nvSpPr>
        <p:spPr>
          <a:xfrm>
            <a:off x="491613" y="4365523"/>
            <a:ext cx="5751871" cy="23090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EA2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role of the Media companies in instances such as </a:t>
            </a:r>
            <a:r>
              <a:rPr lang="en-US" sz="2400" i="1" dirty="0" smtClean="0">
                <a:solidFill>
                  <a:srgbClr val="EA2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these?</a:t>
            </a:r>
            <a:endParaRPr lang="en-US" sz="2400" i="1" dirty="0">
              <a:solidFill>
                <a:srgbClr val="EA2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658" y="2958320"/>
            <a:ext cx="5900926" cy="1256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658" y="2523634"/>
            <a:ext cx="5475185" cy="2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27" y="3474411"/>
            <a:ext cx="8931773" cy="67079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7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72449"/>
            <a:ext cx="9674547" cy="116045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014829"/>
              </p:ext>
            </p:extLst>
          </p:nvPr>
        </p:nvGraphicFramePr>
        <p:xfrm>
          <a:off x="409837" y="1370392"/>
          <a:ext cx="10590955" cy="427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551608" y="6356350"/>
            <a:ext cx="2743200" cy="365125"/>
          </a:xfrm>
        </p:spPr>
        <p:txBody>
          <a:bodyPr/>
          <a:lstStyle/>
          <a:p>
            <a:fld id="{A8D55948-36B0-C844-A013-FBEBFE5B4A60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" y="8666"/>
            <a:ext cx="12177245" cy="6801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445" y="1034996"/>
            <a:ext cx="4306530" cy="1118269"/>
          </a:xfrm>
        </p:spPr>
        <p:txBody>
          <a:bodyPr>
            <a:normAutofit/>
          </a:bodyPr>
          <a:lstStyle/>
          <a:p>
            <a:pPr marL="342900" indent="-342900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F50F95-B2B4-9749-B5D8-88CD360C45F2}"/>
              </a:ext>
            </a:extLst>
          </p:cNvPr>
          <p:cNvSpPr txBox="1">
            <a:spLocks/>
          </p:cNvSpPr>
          <p:nvPr/>
        </p:nvSpPr>
        <p:spPr>
          <a:xfrm>
            <a:off x="459662" y="4265643"/>
            <a:ext cx="10981104" cy="128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3568D9FD-7794-AEF3-295A-947888196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484042"/>
              </p:ext>
            </p:extLst>
          </p:nvPr>
        </p:nvGraphicFramePr>
        <p:xfrm>
          <a:off x="186813" y="1765175"/>
          <a:ext cx="11818374" cy="243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 descr="A blue box with a map and white text&#10;&#10;Description automatically generated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813" y="960708"/>
            <a:ext cx="11818374" cy="523220"/>
          </a:xfrm>
          <a:prstGeom prst="rect">
            <a:avLst/>
          </a:prstGeom>
          <a:solidFill>
            <a:srgbClr val="D0E2F4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ZA" sz="2800" b="1" dirty="0" smtClean="0">
                <a:solidFill>
                  <a:srgbClr val="002060"/>
                </a:solidFill>
              </a:rPr>
              <a:t>Purpose of the Act</a:t>
            </a:r>
            <a:endParaRPr lang="en-ZA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568D9FD-7794-AEF3-295A-947888196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73718"/>
              </p:ext>
            </p:extLst>
          </p:nvPr>
        </p:nvGraphicFramePr>
        <p:xfrm>
          <a:off x="186813" y="4465661"/>
          <a:ext cx="11389224" cy="229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734" y="4198142"/>
            <a:ext cx="1575896" cy="211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356A2DA-9DC4-37E1-8650-95EB154CA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49047"/>
              </p:ext>
            </p:extLst>
          </p:nvPr>
        </p:nvGraphicFramePr>
        <p:xfrm>
          <a:off x="390834" y="513004"/>
          <a:ext cx="11535695" cy="58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6813" y="807018"/>
            <a:ext cx="11818374" cy="523220"/>
          </a:xfrm>
          <a:prstGeom prst="rect">
            <a:avLst/>
          </a:prstGeom>
          <a:solidFill>
            <a:srgbClr val="D0E2F4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rgbClr val="002060"/>
                </a:solidFill>
              </a:rPr>
              <a:t>Constitution, </a:t>
            </a:r>
            <a:r>
              <a:rPr lang="en-ZA" sz="2800" b="1" dirty="0" smtClean="0">
                <a:solidFill>
                  <a:srgbClr val="002060"/>
                </a:solidFill>
              </a:rPr>
              <a:t>1996:</a:t>
            </a:r>
            <a:endParaRPr lang="en-ZA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813" y="1457796"/>
            <a:ext cx="2281934" cy="1521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484" y="4657850"/>
            <a:ext cx="1575896" cy="211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719782"/>
            <a:ext cx="11368544" cy="483089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2060"/>
                </a:solidFill>
              </a:rPr>
              <a:t>Chapter 1 (Interpretation)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Consists of the definitions of the Act (sec.1)</a:t>
            </a:r>
          </a:p>
          <a:p>
            <a:pPr marL="0" lvl="1" indent="0">
              <a:lnSpc>
                <a:spcPct val="13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b="1" dirty="0">
                <a:solidFill>
                  <a:srgbClr val="002060"/>
                </a:solidFill>
              </a:rPr>
              <a:t>Chapter 2 (Funds)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Establishment of the Represented Political Party Fund (sec.2)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Establishment of Multi-Party Democracy Fund (sec.3)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Investment of money in Funds (sec.4)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Management and administration of Funds (sec.5)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The allocation and payment of money to represented political parties(sec.6)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The purposes for which the money from the Funds may be used (sec.7)</a:t>
            </a: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1022546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Interpretation and Funds</a:t>
            </a:r>
            <a:endParaRPr lang="en-ZA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796" y="1709038"/>
            <a:ext cx="1575896" cy="211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719782"/>
            <a:ext cx="11368544" cy="4830898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Chapter 3 (Direct funding of political parties)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Prohibited donations (sec.8)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Disclosure of donations to political parties (sec.9)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Prohibition of donations to a member of a political party(sec.10)</a:t>
            </a:r>
          </a:p>
          <a:p>
            <a:pPr marL="895350" lvl="1" indent="-438150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Chapter 4 (Duties of Political Parties)</a:t>
            </a:r>
          </a:p>
          <a:p>
            <a:pPr marL="541338" indent="-452438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US" dirty="0">
                <a:solidFill>
                  <a:srgbClr val="002060"/>
                </a:solidFill>
              </a:rPr>
              <a:t>Political parties to furnish information to the Commission at prescribed times(sec.11)</a:t>
            </a:r>
          </a:p>
          <a:p>
            <a:pPr marL="541338" indent="-452438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US" dirty="0">
                <a:solidFill>
                  <a:srgbClr val="002060"/>
                </a:solidFill>
              </a:rPr>
              <a:t>How political parties must account for its income (sec.12)</a:t>
            </a:r>
          </a:p>
          <a:p>
            <a:pPr marL="541338" indent="-452438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US" dirty="0">
                <a:solidFill>
                  <a:srgbClr val="002060"/>
                </a:solidFill>
              </a:rPr>
              <a:t>Unspent money at the end of a financial year (sec.13)</a:t>
            </a:r>
          </a:p>
          <a:p>
            <a:pPr marL="895350" lvl="1" indent="-438150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1022546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Direct </a:t>
            </a:r>
            <a:r>
              <a:rPr lang="en-US" sz="2800" b="1" dirty="0" smtClean="0">
                <a:solidFill>
                  <a:srgbClr val="002060"/>
                </a:solidFill>
              </a:rPr>
              <a:t>Funding and Duties </a:t>
            </a:r>
            <a:r>
              <a:rPr lang="en-US" sz="2800" b="1" dirty="0">
                <a:solidFill>
                  <a:srgbClr val="002060"/>
                </a:solidFill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</a:rPr>
              <a:t>Political Parties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719782"/>
            <a:ext cx="11368544" cy="483089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Chapter </a:t>
            </a:r>
            <a:r>
              <a:rPr lang="en-US" b="1" dirty="0">
                <a:solidFill>
                  <a:srgbClr val="002060"/>
                </a:solidFill>
              </a:rPr>
              <a:t>5 (Enforcement)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Prohibited donations (sec.8)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Commission’s monitoring and inspection powers(sec.14)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Commission’s power to issue directions(sec.15)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Power to suspend payment of money to political parties (sec.16)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Power to recover money irregularly accepted or spent(sec.17)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Administrative fines (sec.18)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Offences and penalties (sec.19)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Reviews and appeals (sec.20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1022546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Enforcement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71;p10">
            <a:extLst>
              <a:ext uri="{FF2B5EF4-FFF2-40B4-BE49-F238E27FC236}">
                <a16:creationId xmlns:a16="http://schemas.microsoft.com/office/drawing/2014/main" id="{EE193053-0D2A-1C49-947D-DD9E3D7A4203}"/>
              </a:ext>
            </a:extLst>
          </p:cNvPr>
          <p:cNvGrpSpPr/>
          <p:nvPr/>
        </p:nvGrpSpPr>
        <p:grpSpPr>
          <a:xfrm>
            <a:off x="9886430" y="6203514"/>
            <a:ext cx="2305569" cy="670795"/>
            <a:chOff x="5575242" y="4472723"/>
            <a:chExt cx="2305569" cy="670795"/>
          </a:xfrm>
        </p:grpSpPr>
        <p:sp>
          <p:nvSpPr>
            <p:cNvPr id="14" name="Google Shape;172;p10">
              <a:extLst>
                <a:ext uri="{FF2B5EF4-FFF2-40B4-BE49-F238E27FC236}">
                  <a16:creationId xmlns:a16="http://schemas.microsoft.com/office/drawing/2014/main" id="{D1599687-56C3-A346-AE9C-C5FDDB2C196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73;p10">
              <a:extLst>
                <a:ext uri="{FF2B5EF4-FFF2-40B4-BE49-F238E27FC236}">
                  <a16:creationId xmlns:a16="http://schemas.microsoft.com/office/drawing/2014/main" id="{6AFB11D2-EEDE-9545-B514-2B95BF0C9042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145961" cy="670795"/>
              <a:chOff x="1031682" y="330075"/>
              <a:chExt cx="5435565" cy="1699506"/>
            </a:xfrm>
          </p:grpSpPr>
          <p:sp>
            <p:nvSpPr>
              <p:cNvPr id="19" name="Google Shape;174;p10">
                <a:extLst>
                  <a:ext uri="{FF2B5EF4-FFF2-40B4-BE49-F238E27FC236}">
                    <a16:creationId xmlns:a16="http://schemas.microsoft.com/office/drawing/2014/main" id="{F6072D95-6A5D-1E47-B74A-10205AD46ADD}"/>
                  </a:ext>
                </a:extLst>
              </p:cNvPr>
              <p:cNvSpPr/>
              <p:nvPr/>
            </p:nvSpPr>
            <p:spPr>
              <a:xfrm>
                <a:off x="1031682" y="330080"/>
                <a:ext cx="3742973" cy="1699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5;p10">
                <a:extLst>
                  <a:ext uri="{FF2B5EF4-FFF2-40B4-BE49-F238E27FC236}">
                    <a16:creationId xmlns:a16="http://schemas.microsoft.com/office/drawing/2014/main" id="{F6B1365F-01AA-D149-B944-4D2F796F56C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176;p10">
              <a:extLst>
                <a:ext uri="{FF2B5EF4-FFF2-40B4-BE49-F238E27FC236}">
                  <a16:creationId xmlns:a16="http://schemas.microsoft.com/office/drawing/2014/main" id="{2D4EFCB0-3CB2-E542-9F2F-D782A14EE70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1361662" cy="304563"/>
              <a:chOff x="-1149693" y="330075"/>
              <a:chExt cx="7598559" cy="1699569"/>
            </a:xfrm>
          </p:grpSpPr>
          <p:sp>
            <p:nvSpPr>
              <p:cNvPr id="17" name="Google Shape;177;p10">
                <a:extLst>
                  <a:ext uri="{FF2B5EF4-FFF2-40B4-BE49-F238E27FC236}">
                    <a16:creationId xmlns:a16="http://schemas.microsoft.com/office/drawing/2014/main" id="{849F9BCB-FC4C-EE40-815B-AB4FD1AAAEAE}"/>
                  </a:ext>
                </a:extLst>
              </p:cNvPr>
              <p:cNvSpPr/>
              <p:nvPr/>
            </p:nvSpPr>
            <p:spPr>
              <a:xfrm>
                <a:off x="-1149693" y="330142"/>
                <a:ext cx="593474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78;p10">
                <a:extLst>
                  <a:ext uri="{FF2B5EF4-FFF2-40B4-BE49-F238E27FC236}">
                    <a16:creationId xmlns:a16="http://schemas.microsoft.com/office/drawing/2014/main" id="{63AEEC5B-F8B8-BD49-9E34-131CAA044E5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E25C36-F1D1-CC45-893C-6CC8705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3" y="159537"/>
            <a:ext cx="8931773" cy="6707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Party Funding</a:t>
            </a:r>
            <a:endParaRPr lang="en-ZA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FCBB-5639-5D4B-9AC8-CFBA31F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62" y="1719782"/>
            <a:ext cx="11368544" cy="483089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Chapter 6 (General Provisions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rgbClr val="002060"/>
                </a:solidFill>
              </a:rPr>
              <a:t>Administration </a:t>
            </a:r>
            <a:r>
              <a:rPr lang="en-US" sz="2600" dirty="0">
                <a:solidFill>
                  <a:srgbClr val="002060"/>
                </a:solidFill>
              </a:rPr>
              <a:t>of the Funds within the Commission(sec.21)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Commission reporting to Parliament(sec.22)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Funding of represented political parties by legislatures(sec.23)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Regulations(sec.24)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Repeal and transitional provisions(sec.25)</a:t>
            </a:r>
          </a:p>
          <a:p>
            <a:pPr marL="541338" lvl="1" indent="-452438">
              <a:lnSpc>
                <a:spcPct val="13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2060"/>
                </a:solidFill>
              </a:rPr>
              <a:t>Short title – Political Party Funding Act, 2018(sec.26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5" name="Google Shape;163;p10">
            <a:extLst>
              <a:ext uri="{FF2B5EF4-FFF2-40B4-BE49-F238E27FC236}">
                <a16:creationId xmlns:a16="http://schemas.microsoft.com/office/drawing/2014/main" id="{500E810E-3553-D743-817F-09B4C408EFBA}"/>
              </a:ext>
            </a:extLst>
          </p:cNvPr>
          <p:cNvGrpSpPr/>
          <p:nvPr/>
        </p:nvGrpSpPr>
        <p:grpSpPr>
          <a:xfrm rot="10800000">
            <a:off x="0" y="8665"/>
            <a:ext cx="2202830" cy="670795"/>
            <a:chOff x="5575242" y="4472723"/>
            <a:chExt cx="2202830" cy="670795"/>
          </a:xfrm>
        </p:grpSpPr>
        <p:sp>
          <p:nvSpPr>
            <p:cNvPr id="6" name="Google Shape;164;p10">
              <a:extLst>
                <a:ext uri="{FF2B5EF4-FFF2-40B4-BE49-F238E27FC236}">
                  <a16:creationId xmlns:a16="http://schemas.microsoft.com/office/drawing/2014/main" id="{A438B2D7-9036-5849-94B3-E9AFD259FFEF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65;p10">
              <a:extLst>
                <a:ext uri="{FF2B5EF4-FFF2-40B4-BE49-F238E27FC236}">
                  <a16:creationId xmlns:a16="http://schemas.microsoft.com/office/drawing/2014/main" id="{48C7108B-2B75-9045-B05B-D6F17A7711A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" name="Google Shape;166;p10">
                <a:extLst>
                  <a:ext uri="{FF2B5EF4-FFF2-40B4-BE49-F238E27FC236}">
                    <a16:creationId xmlns:a16="http://schemas.microsoft.com/office/drawing/2014/main" id="{18FC0710-6A9E-F04A-8C86-5F551E8DA1B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67;p10">
                <a:extLst>
                  <a:ext uri="{FF2B5EF4-FFF2-40B4-BE49-F238E27FC236}">
                    <a16:creationId xmlns:a16="http://schemas.microsoft.com/office/drawing/2014/main" id="{7A5A4792-69D6-B744-9390-B9DE8FABD2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D0E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68;p10">
              <a:extLst>
                <a:ext uri="{FF2B5EF4-FFF2-40B4-BE49-F238E27FC236}">
                  <a16:creationId xmlns:a16="http://schemas.microsoft.com/office/drawing/2014/main" id="{56A90CC5-9983-B643-93C5-77FE3E1DB028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" name="Google Shape;169;p10">
                <a:extLst>
                  <a:ext uri="{FF2B5EF4-FFF2-40B4-BE49-F238E27FC236}">
                    <a16:creationId xmlns:a16="http://schemas.microsoft.com/office/drawing/2014/main" id="{01639CD5-C51A-5B42-BADB-BD93D72519FF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0;p10">
                <a:extLst>
                  <a:ext uri="{FF2B5EF4-FFF2-40B4-BE49-F238E27FC236}">
                    <a16:creationId xmlns:a16="http://schemas.microsoft.com/office/drawing/2014/main" id="{58D7ADA6-9B91-8B4A-B7FB-87071B9E1EE2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B25075-84F2-4749-97F7-1D1E9399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766" y="5935997"/>
            <a:ext cx="634818" cy="840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662" y="1022546"/>
            <a:ext cx="1136854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35E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General </a:t>
            </a:r>
            <a:r>
              <a:rPr lang="en-US" sz="2800" b="1" dirty="0">
                <a:solidFill>
                  <a:srgbClr val="002060"/>
                </a:solidFill>
              </a:rPr>
              <a:t>provisions</a:t>
            </a:r>
            <a:endParaRPr lang="en-ZA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948-36B0-C844-A013-FBEBFE5B4A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1146</Words>
  <Application>Microsoft Office PowerPoint</Application>
  <PresentationFormat>Widescreen</PresentationFormat>
  <Paragraphs>162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Arvo</vt:lpstr>
      <vt:lpstr>Calibri</vt:lpstr>
      <vt:lpstr>Calibri Light</vt:lpstr>
      <vt:lpstr>Wingdings</vt:lpstr>
      <vt:lpstr>Office Theme</vt:lpstr>
      <vt:lpstr>PowerPoint Presentation</vt:lpstr>
      <vt:lpstr>CONTENTS</vt:lpstr>
      <vt:lpstr>PowerPoint Presentation</vt:lpstr>
      <vt:lpstr>Political Party Funding</vt:lpstr>
      <vt:lpstr>Political Party Funding</vt:lpstr>
      <vt:lpstr>Political Party Funding</vt:lpstr>
      <vt:lpstr>Political Party Funding</vt:lpstr>
      <vt:lpstr>Political Party Funding</vt:lpstr>
      <vt:lpstr>Political Party Funding</vt:lpstr>
      <vt:lpstr>Political Party Funding</vt:lpstr>
      <vt:lpstr>Political Party Funding</vt:lpstr>
      <vt:lpstr>Challenges Encountered</vt:lpstr>
      <vt:lpstr>Political Party Funding</vt:lpstr>
      <vt:lpstr>Commission  / Media Relationship  How can the two work together to assist the SA public to better understand political party funding?</vt:lpstr>
      <vt:lpstr>Commission  / Media Relationship</vt:lpstr>
      <vt:lpstr>Commission  / Media Relationship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Sikotoyi, Nondumiso</cp:lastModifiedBy>
  <cp:revision>115</cp:revision>
  <cp:lastPrinted>2022-05-24T11:35:45Z</cp:lastPrinted>
  <dcterms:created xsi:type="dcterms:W3CDTF">2022-02-14T07:37:23Z</dcterms:created>
  <dcterms:modified xsi:type="dcterms:W3CDTF">2023-08-07T15:23:08Z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2023-07-27T16:24:38Z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5037d291-8a53-49e4-8487-d356ce69d26b</vt:lpwstr>
  </property>
  <property fmtid="{D5CDD505-2E9C-101B-9397-08002B2CF9AE}" pid="7" name="MSIP_Label_defa4170-0d19-0005-0004-bc88714345d2_ActionId">
    <vt:lpwstr>e226b6b8-4766-4a88-a918-b3a4f3556cbb</vt:lpwstr>
  </property>
  <property fmtid="{D5CDD505-2E9C-101B-9397-08002B2CF9AE}" pid="8" name="MSIP_Label_defa4170-0d19-0005-0004-bc88714345d2_ContentBits">
    <vt:lpwstr>0</vt:lpwstr>
  </property>
</Properties>
</file>