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2EFCC"/>
          </a:solidFill>
        </a:fill>
      </a:tcStyle>
    </a:wholeTbl>
    <a:band2H>
      <a:tcTxStyle/>
      <a:tcStyle>
        <a:tcBdr/>
        <a:fill>
          <a:solidFill>
            <a:srgbClr val="F1F7E7"/>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6CB"/>
          </a:solidFill>
        </a:fill>
      </a:tcStyle>
    </a:wholeTbl>
    <a:band2H>
      <a:tcTxStyle/>
      <a:tcStyle>
        <a:tcBdr/>
        <a:fill>
          <a:solidFill>
            <a:srgbClr val="FCECE7"/>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2F0DF"/>
          </a:solidFill>
        </a:fill>
      </a:tcStyle>
    </a:wholeTbl>
    <a:band2H>
      <a:tcTxStyle/>
      <a:tcStyle>
        <a:tcBdr/>
        <a:fill>
          <a:solidFill>
            <a:srgbClr val="EAF7F0"/>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entury Gothic"/>
          <a:ea typeface="Century Gothic"/>
          <a:cs typeface="Century Gothic"/>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entury Gothic"/>
          <a:ea typeface="Century Gothic"/>
          <a:cs typeface="Century Gothic"/>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entury Gothic"/>
          <a:ea typeface="Century Gothic"/>
          <a:cs typeface="Century Gothic"/>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entury Gothic"/>
          <a:ea typeface="Century Gothic"/>
          <a:cs typeface="Century Gothic"/>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3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4" name="Shape 314"/>
          <p:cNvSpPr>
            <a:spLocks noGrp="1" noRot="1" noChangeAspect="1"/>
          </p:cNvSpPr>
          <p:nvPr>
            <p:ph type="sldImg"/>
          </p:nvPr>
        </p:nvSpPr>
        <p:spPr>
          <a:xfrm>
            <a:off x="1143000" y="685800"/>
            <a:ext cx="4572000" cy="3429000"/>
          </a:xfrm>
          <a:prstGeom prst="rect">
            <a:avLst/>
          </a:prstGeom>
        </p:spPr>
        <p:txBody>
          <a:bodyPr/>
          <a:lstStyle/>
          <a:p>
            <a:endParaRPr/>
          </a:p>
        </p:txBody>
      </p:sp>
      <p:sp>
        <p:nvSpPr>
          <p:cNvPr id="315" name="Shape 31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Shape 323"/>
          <p:cNvSpPr>
            <a:spLocks noGrp="1" noRot="1" noChangeAspect="1"/>
          </p:cNvSpPr>
          <p:nvPr>
            <p:ph type="sldImg"/>
          </p:nvPr>
        </p:nvSpPr>
        <p:spPr>
          <a:xfrm>
            <a:off x="381000" y="685800"/>
            <a:ext cx="6096000" cy="3429000"/>
          </a:xfrm>
          <a:prstGeom prst="rect">
            <a:avLst/>
          </a:prstGeom>
        </p:spPr>
        <p:txBody>
          <a:bodyPr/>
          <a:lstStyle/>
          <a:p>
            <a:endParaRPr/>
          </a:p>
        </p:txBody>
      </p:sp>
      <p:sp>
        <p:nvSpPr>
          <p:cNvPr id="324" name="Shape 324"/>
          <p:cNvSpPr>
            <a:spLocks noGrp="1"/>
          </p:cNvSpPr>
          <p:nvPr>
            <p:ph type="body" sz="quarter" idx="1"/>
          </p:nvPr>
        </p:nvSpPr>
        <p:spPr>
          <a:prstGeom prst="rect">
            <a:avLst/>
          </a:prstGeom>
        </p:spPr>
        <p:txBody>
          <a:bodyPr/>
          <a:lstStyle/>
          <a:p>
            <a:pPr>
              <a:defRPr sz="1100"/>
            </a:pPr>
            <a:r>
              <a:t>Tip: This template slidedeck is intended to help you shape the presentation by directing the topics that we need to be addressed in the slides. You are welcome to follow this format to the letter OR you can freely express your creativity and team culture through a changed layout and design if you wish. If you use the template, please feel free to add into the Appendix anything you feel was missed in the template that is important to communicate vis a vis your project. If you deviate from the template, please do check back at the end to ensure that every single topic eg. problem, solution, team etc. has been covered.</a:t>
            </a:r>
          </a:p>
          <a:p>
            <a:pPr>
              <a:defRPr sz="1100"/>
            </a:pPr>
            <a:endParaRPr/>
          </a:p>
          <a:p>
            <a:pPr>
              <a:defRPr sz="1100"/>
            </a:pPr>
            <a:r>
              <a:t>Tip: Remember to submit this deck as a PDF and no more than 10MB file size.</a:t>
            </a:r>
          </a:p>
          <a:p>
            <a:pPr>
              <a:defRPr sz="1100"/>
            </a:pPr>
            <a:endParaRPr/>
          </a:p>
          <a:p>
            <a:pPr>
              <a:defRPr sz="1100"/>
            </a:pPr>
            <a:r>
              <a:t>Tip: Say more with less. We assess at a lot of applications every year and the reality is that we can’t spend hours pouring over 50-page slide decks. It is possible to intrigue and inspire our project teams with very few slides, without overwhelming them with detail that might best be left for a potential interview. </a:t>
            </a:r>
          </a:p>
          <a:p>
            <a:pPr>
              <a:defRPr sz="1100"/>
            </a:pPr>
            <a:endParaRPr/>
          </a:p>
          <a:p>
            <a:pPr>
              <a:defRPr sz="1100"/>
            </a:pPr>
            <a:r>
              <a:t>Any important information that doesn’t make it into the main body of the presentation can either be included in the appendix or emailed to us at: meagnichallenge@google.com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Shape 342"/>
          <p:cNvSpPr>
            <a:spLocks noGrp="1" noRot="1" noChangeAspect="1"/>
          </p:cNvSpPr>
          <p:nvPr>
            <p:ph type="sldImg"/>
          </p:nvPr>
        </p:nvSpPr>
        <p:spPr>
          <a:xfrm>
            <a:off x="381000" y="685800"/>
            <a:ext cx="6096000" cy="3429000"/>
          </a:xfrm>
          <a:prstGeom prst="rect">
            <a:avLst/>
          </a:prstGeom>
        </p:spPr>
        <p:txBody>
          <a:bodyPr/>
          <a:lstStyle/>
          <a:p>
            <a:endParaRPr/>
          </a:p>
        </p:txBody>
      </p:sp>
      <p:sp>
        <p:nvSpPr>
          <p:cNvPr id="343" name="Shape 343"/>
          <p:cNvSpPr>
            <a:spLocks noGrp="1"/>
          </p:cNvSpPr>
          <p:nvPr>
            <p:ph type="body" sz="quarter" idx="1"/>
          </p:nvPr>
        </p:nvSpPr>
        <p:spPr>
          <a:prstGeom prst="rect">
            <a:avLst/>
          </a:prstGeom>
        </p:spPr>
        <p:txBody>
          <a:bodyPr/>
          <a:lstStyle/>
          <a:p>
            <a:pPr>
              <a:defRPr sz="1100"/>
            </a:pPr>
            <a:r>
              <a:t>Tip: Let us know what you want to do with a catchy title.</a:t>
            </a:r>
          </a:p>
          <a:p>
            <a:pPr>
              <a:defRPr sz="1100"/>
            </a:pPr>
            <a:r>
              <a:t>Tip: Give us some context about your organization with high level metrics or brand promise, etc.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Shape 354"/>
          <p:cNvSpPr>
            <a:spLocks noGrp="1" noRot="1" noChangeAspect="1"/>
          </p:cNvSpPr>
          <p:nvPr>
            <p:ph type="sldImg"/>
          </p:nvPr>
        </p:nvSpPr>
        <p:spPr>
          <a:xfrm>
            <a:off x="381000" y="685800"/>
            <a:ext cx="6096000" cy="3429000"/>
          </a:xfrm>
          <a:prstGeom prst="rect">
            <a:avLst/>
          </a:prstGeom>
        </p:spPr>
        <p:txBody>
          <a:bodyPr/>
          <a:lstStyle/>
          <a:p>
            <a:endParaRPr/>
          </a:p>
        </p:txBody>
      </p:sp>
      <p:sp>
        <p:nvSpPr>
          <p:cNvPr id="355" name="Shape 355"/>
          <p:cNvSpPr>
            <a:spLocks noGrp="1"/>
          </p:cNvSpPr>
          <p:nvPr>
            <p:ph type="body" sz="quarter" idx="1"/>
          </p:nvPr>
        </p:nvSpPr>
        <p:spPr>
          <a:prstGeom prst="rect">
            <a:avLst/>
          </a:prstGeom>
        </p:spPr>
        <p:txBody>
          <a:bodyPr/>
          <a:lstStyle>
            <a:lvl1pPr>
              <a:defRPr sz="1100"/>
            </a:lvl1pPr>
          </a:lstStyle>
          <a:p>
            <a:r>
              <a:t>Tip: Avoid too much detail here &amp; keep your images light. You can provide as much info as relevant in the Appendix.</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Shape 376"/>
          <p:cNvSpPr>
            <a:spLocks noGrp="1" noRot="1" noChangeAspect="1"/>
          </p:cNvSpPr>
          <p:nvPr>
            <p:ph type="sldImg"/>
          </p:nvPr>
        </p:nvSpPr>
        <p:spPr>
          <a:xfrm>
            <a:off x="381000" y="685800"/>
            <a:ext cx="6096000" cy="3429000"/>
          </a:xfrm>
          <a:prstGeom prst="rect">
            <a:avLst/>
          </a:prstGeom>
        </p:spPr>
        <p:txBody>
          <a:bodyPr/>
          <a:lstStyle/>
          <a:p>
            <a:endParaRPr/>
          </a:p>
        </p:txBody>
      </p:sp>
      <p:sp>
        <p:nvSpPr>
          <p:cNvPr id="377" name="Shape 377"/>
          <p:cNvSpPr>
            <a:spLocks noGrp="1"/>
          </p:cNvSpPr>
          <p:nvPr>
            <p:ph type="body" sz="quarter" idx="1"/>
          </p:nvPr>
        </p:nvSpPr>
        <p:spPr>
          <a:prstGeom prst="rect">
            <a:avLst/>
          </a:prstGeom>
        </p:spPr>
        <p:txBody>
          <a:bodyPr/>
          <a:lstStyle>
            <a:lvl1pPr>
              <a:defRPr sz="1100"/>
            </a:lvl1pPr>
          </a:lstStyle>
          <a:p>
            <a:r>
              <a:t>Tip: Avoid too much detail here &amp; keep your images light. You can provide as much info as relevant in the Appendix.</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Shape 402"/>
          <p:cNvSpPr>
            <a:spLocks noGrp="1" noRot="1" noChangeAspect="1"/>
          </p:cNvSpPr>
          <p:nvPr>
            <p:ph type="sldImg"/>
          </p:nvPr>
        </p:nvSpPr>
        <p:spPr>
          <a:xfrm>
            <a:off x="381000" y="685800"/>
            <a:ext cx="6096000" cy="3429000"/>
          </a:xfrm>
          <a:prstGeom prst="rect">
            <a:avLst/>
          </a:prstGeom>
        </p:spPr>
        <p:txBody>
          <a:bodyPr/>
          <a:lstStyle/>
          <a:p>
            <a:endParaRPr/>
          </a:p>
        </p:txBody>
      </p:sp>
      <p:sp>
        <p:nvSpPr>
          <p:cNvPr id="403" name="Shape 403"/>
          <p:cNvSpPr>
            <a:spLocks noGrp="1"/>
          </p:cNvSpPr>
          <p:nvPr>
            <p:ph type="body" sz="quarter" idx="1"/>
          </p:nvPr>
        </p:nvSpPr>
        <p:spPr>
          <a:prstGeom prst="rect">
            <a:avLst/>
          </a:prstGeom>
        </p:spPr>
        <p:txBody>
          <a:bodyPr/>
          <a:lstStyle/>
          <a:p>
            <a:pPr>
              <a:defRPr sz="1100"/>
            </a:pPr>
            <a:r>
              <a:t>Tip: Avoid industry jargon here.</a:t>
            </a:r>
          </a:p>
          <a:p>
            <a:pPr>
              <a:defRPr sz="1100"/>
            </a:pPr>
            <a:r>
              <a:t>Tip: Explain it to us like we were a friend in a different industry who has sat down for a coffee with you.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 name="Shape 472"/>
          <p:cNvSpPr>
            <a:spLocks noGrp="1" noRot="1" noChangeAspect="1"/>
          </p:cNvSpPr>
          <p:nvPr>
            <p:ph type="sldImg"/>
          </p:nvPr>
        </p:nvSpPr>
        <p:spPr>
          <a:xfrm>
            <a:off x="381000" y="685800"/>
            <a:ext cx="6096000" cy="3429000"/>
          </a:xfrm>
          <a:prstGeom prst="rect">
            <a:avLst/>
          </a:prstGeom>
        </p:spPr>
        <p:txBody>
          <a:bodyPr/>
          <a:lstStyle/>
          <a:p>
            <a:endParaRPr/>
          </a:p>
        </p:txBody>
      </p:sp>
      <p:sp>
        <p:nvSpPr>
          <p:cNvPr id="473" name="Shape 473"/>
          <p:cNvSpPr>
            <a:spLocks noGrp="1"/>
          </p:cNvSpPr>
          <p:nvPr>
            <p:ph type="body" sz="quarter" idx="1"/>
          </p:nvPr>
        </p:nvSpPr>
        <p:spPr>
          <a:prstGeom prst="rect">
            <a:avLst/>
          </a:prstGeom>
        </p:spPr>
        <p:txBody>
          <a:bodyPr/>
          <a:lstStyle>
            <a:lvl1pPr>
              <a:defRPr sz="1100"/>
            </a:lvl1pPr>
          </a:lstStyle>
          <a:p>
            <a:r>
              <a:t>Tip: There is no need to share concrete revenue numbers or audience figures. Percentage increase/ decreases are very adequate.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 name="Shape 501"/>
          <p:cNvSpPr>
            <a:spLocks noGrp="1" noRot="1" noChangeAspect="1"/>
          </p:cNvSpPr>
          <p:nvPr>
            <p:ph type="sldImg"/>
          </p:nvPr>
        </p:nvSpPr>
        <p:spPr>
          <a:xfrm>
            <a:off x="381000" y="685800"/>
            <a:ext cx="6096000" cy="3429000"/>
          </a:xfrm>
          <a:prstGeom prst="rect">
            <a:avLst/>
          </a:prstGeom>
        </p:spPr>
        <p:txBody>
          <a:bodyPr/>
          <a:lstStyle/>
          <a:p>
            <a:endParaRPr/>
          </a:p>
        </p:txBody>
      </p:sp>
      <p:sp>
        <p:nvSpPr>
          <p:cNvPr id="502" name="Shape 502"/>
          <p:cNvSpPr>
            <a:spLocks noGrp="1"/>
          </p:cNvSpPr>
          <p:nvPr>
            <p:ph type="body" sz="quarter" idx="1"/>
          </p:nvPr>
        </p:nvSpPr>
        <p:spPr>
          <a:prstGeom prst="rect">
            <a:avLst/>
          </a:prstGeom>
        </p:spPr>
        <p:txBody>
          <a:bodyPr/>
          <a:lstStyle>
            <a:lvl1pPr>
              <a:defRPr sz="1100"/>
            </a:lvl1pPr>
          </a:lstStyle>
          <a:p>
            <a:r>
              <a:t>Tip: Also include your unique selling proposition (USP) and/ or your project’s competitive advantage.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 name="Shape 516"/>
          <p:cNvSpPr>
            <a:spLocks noGrp="1" noRot="1" noChangeAspect="1"/>
          </p:cNvSpPr>
          <p:nvPr>
            <p:ph type="sldImg"/>
          </p:nvPr>
        </p:nvSpPr>
        <p:spPr>
          <a:xfrm>
            <a:off x="381000" y="685800"/>
            <a:ext cx="6096000" cy="3429000"/>
          </a:xfrm>
          <a:prstGeom prst="rect">
            <a:avLst/>
          </a:prstGeom>
        </p:spPr>
        <p:txBody>
          <a:bodyPr/>
          <a:lstStyle/>
          <a:p>
            <a:endParaRPr/>
          </a:p>
        </p:txBody>
      </p:sp>
      <p:sp>
        <p:nvSpPr>
          <p:cNvPr id="517" name="Shape 517"/>
          <p:cNvSpPr>
            <a:spLocks noGrp="1"/>
          </p:cNvSpPr>
          <p:nvPr>
            <p:ph type="body" sz="quarter" idx="1"/>
          </p:nvPr>
        </p:nvSpPr>
        <p:spPr>
          <a:prstGeom prst="rect">
            <a:avLst/>
          </a:prstGeom>
        </p:spPr>
        <p:txBody>
          <a:bodyPr/>
          <a:lstStyle/>
          <a:p>
            <a:pPr>
              <a:defRPr sz="1100"/>
            </a:pPr>
            <a:r>
              <a:t>Tip: Avoid industry jargon here.</a:t>
            </a:r>
          </a:p>
          <a:p>
            <a:pPr>
              <a:defRPr sz="1100"/>
            </a:pPr>
            <a:r>
              <a:t>Tip: Explain it to us like we were a friend in a different industry who has sat down for a coffee with you.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 name="Shape 541"/>
          <p:cNvSpPr>
            <a:spLocks noGrp="1" noRot="1" noChangeAspect="1"/>
          </p:cNvSpPr>
          <p:nvPr>
            <p:ph type="sldImg"/>
          </p:nvPr>
        </p:nvSpPr>
        <p:spPr>
          <a:xfrm>
            <a:off x="381000" y="685800"/>
            <a:ext cx="6096000" cy="3429000"/>
          </a:xfrm>
          <a:prstGeom prst="rect">
            <a:avLst/>
          </a:prstGeom>
        </p:spPr>
        <p:txBody>
          <a:bodyPr/>
          <a:lstStyle/>
          <a:p>
            <a:endParaRPr/>
          </a:p>
        </p:txBody>
      </p:sp>
      <p:sp>
        <p:nvSpPr>
          <p:cNvPr id="542" name="Shape 542"/>
          <p:cNvSpPr>
            <a:spLocks noGrp="1"/>
          </p:cNvSpPr>
          <p:nvPr>
            <p:ph type="body" sz="quarter" idx="1"/>
          </p:nvPr>
        </p:nvSpPr>
        <p:spPr>
          <a:prstGeom prst="rect">
            <a:avLst/>
          </a:prstGeom>
        </p:spPr>
        <p:txBody>
          <a:bodyPr/>
          <a:lstStyle>
            <a:lvl1pPr>
              <a:defRPr sz="1100"/>
            </a:lvl1pPr>
          </a:lstStyle>
          <a:p>
            <a:r>
              <a:t>Tip: Also include your unique selling proposition (USP) and/ or your project’s competitive advantage.</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17" name="Picture 7" descr="Picture 7"/>
          <p:cNvPicPr>
            <a:picLocks noChangeAspect="1"/>
          </p:cNvPicPr>
          <p:nvPr/>
        </p:nvPicPr>
        <p:blipFill>
          <a:blip r:embed="rId2">
            <a:extLst/>
          </a:blip>
          <a:srcRect l="3613"/>
          <a:stretch>
            <a:fillRect/>
          </a:stretch>
        </p:blipFill>
        <p:spPr>
          <a:xfrm>
            <a:off x="-1" y="2002264"/>
            <a:ext cx="3027760" cy="3141236"/>
          </a:xfrm>
          <a:prstGeom prst="rect">
            <a:avLst/>
          </a:prstGeom>
          <a:ln w="12700">
            <a:miter lim="400000"/>
          </a:ln>
        </p:spPr>
      </p:pic>
      <p:pic>
        <p:nvPicPr>
          <p:cNvPr id="18" name="Picture 6" descr="Picture 6"/>
          <p:cNvPicPr>
            <a:picLocks noChangeAspect="1"/>
          </p:cNvPicPr>
          <p:nvPr/>
        </p:nvPicPr>
        <p:blipFill>
          <a:blip r:embed="rId3">
            <a:extLst/>
          </a:blip>
          <a:srcRect l="35640"/>
          <a:stretch>
            <a:fillRect/>
          </a:stretch>
        </p:blipFill>
        <p:spPr>
          <a:xfrm>
            <a:off x="-1" y="2169261"/>
            <a:ext cx="1141810" cy="1774090"/>
          </a:xfrm>
          <a:prstGeom prst="rect">
            <a:avLst/>
          </a:prstGeom>
          <a:ln w="12700">
            <a:miter lim="400000"/>
          </a:ln>
        </p:spPr>
      </p:pic>
      <p:sp>
        <p:nvSpPr>
          <p:cNvPr id="19" name="Oval 15"/>
          <p:cNvSpPr/>
          <p:nvPr/>
        </p:nvSpPr>
        <p:spPr>
          <a:xfrm>
            <a:off x="6456758" y="1257300"/>
            <a:ext cx="2114551" cy="2114550"/>
          </a:xfrm>
          <a:prstGeom prst="ellipse">
            <a:avLst/>
          </a:prstGeom>
          <a:gradFill>
            <a:gsLst>
              <a:gs pos="0">
                <a:srgbClr val="7AC4F0">
                  <a:alpha val="7000"/>
                </a:srgbClr>
              </a:gs>
              <a:gs pos="36000">
                <a:srgbClr val="7AC4F0">
                  <a:alpha val="6000"/>
                </a:srgbClr>
              </a:gs>
              <a:gs pos="69000">
                <a:srgbClr val="7AC4F0">
                  <a:alpha val="0"/>
                </a:srgbClr>
              </a:gs>
            </a:gsLst>
            <a:path path="circle">
              <a:fillToRect l="37721" t="-19636" r="62278" b="119636"/>
            </a:path>
          </a:gradFill>
          <a:ln w="12700">
            <a:miter lim="400000"/>
          </a:ln>
        </p:spPr>
        <p:txBody>
          <a:bodyPr lIns="45719" rIns="45719"/>
          <a:lstStyle/>
          <a:p>
            <a:pPr>
              <a:defRPr>
                <a:solidFill>
                  <a:srgbClr val="FFFFFF"/>
                </a:solidFill>
              </a:defRPr>
            </a:pPr>
            <a:endParaRPr/>
          </a:p>
        </p:txBody>
      </p:sp>
      <p:pic>
        <p:nvPicPr>
          <p:cNvPr id="20" name="Picture 8" descr="Picture 8"/>
          <p:cNvPicPr>
            <a:picLocks noChangeAspect="1"/>
          </p:cNvPicPr>
          <p:nvPr/>
        </p:nvPicPr>
        <p:blipFill>
          <a:blip r:embed="rId4">
            <a:extLst/>
          </a:blip>
          <a:srcRect t="28812"/>
          <a:stretch>
            <a:fillRect/>
          </a:stretch>
        </p:blipFill>
        <p:spPr>
          <a:xfrm>
            <a:off x="5999560" y="0"/>
            <a:ext cx="1202541" cy="856057"/>
          </a:xfrm>
          <a:prstGeom prst="rect">
            <a:avLst/>
          </a:prstGeom>
          <a:ln w="12700">
            <a:miter lim="400000"/>
          </a:ln>
        </p:spPr>
      </p:pic>
      <p:pic>
        <p:nvPicPr>
          <p:cNvPr id="21" name="Picture 9" descr="Picture 9"/>
          <p:cNvPicPr>
            <a:picLocks noChangeAspect="1"/>
          </p:cNvPicPr>
          <p:nvPr/>
        </p:nvPicPr>
        <p:blipFill>
          <a:blip r:embed="rId5">
            <a:extLst/>
          </a:blip>
          <a:srcRect b="23320"/>
          <a:stretch>
            <a:fillRect/>
          </a:stretch>
        </p:blipFill>
        <p:spPr>
          <a:xfrm>
            <a:off x="6456758" y="4572000"/>
            <a:ext cx="745303" cy="571500"/>
          </a:xfrm>
          <a:prstGeom prst="rect">
            <a:avLst/>
          </a:prstGeom>
          <a:ln w="12700">
            <a:miter lim="400000"/>
          </a:ln>
        </p:spPr>
      </p:pic>
      <p:sp>
        <p:nvSpPr>
          <p:cNvPr id="22" name="Rectangle 13"/>
          <p:cNvSpPr/>
          <p:nvPr/>
        </p:nvSpPr>
        <p:spPr>
          <a:xfrm>
            <a:off x="7828359" y="0"/>
            <a:ext cx="514351" cy="85725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pPr>
              <a:defRPr>
                <a:solidFill>
                  <a:srgbClr val="FFFFFF"/>
                </a:solidFill>
              </a:defRPr>
            </a:pPr>
            <a:endParaRPr/>
          </a:p>
        </p:txBody>
      </p:sp>
      <p:sp>
        <p:nvSpPr>
          <p:cNvPr id="23" name="Title Text"/>
          <p:cNvSpPr txBox="1">
            <a:spLocks noGrp="1"/>
          </p:cNvSpPr>
          <p:nvPr>
            <p:ph type="title"/>
          </p:nvPr>
        </p:nvSpPr>
        <p:spPr>
          <a:xfrm>
            <a:off x="866216" y="1085850"/>
            <a:ext cx="6619245" cy="2497186"/>
          </a:xfrm>
          <a:prstGeom prst="rect">
            <a:avLst/>
          </a:prstGeom>
        </p:spPr>
        <p:txBody>
          <a:bodyPr anchor="b">
            <a:normAutofit/>
          </a:bodyPr>
          <a:lstStyle>
            <a:lvl1pPr>
              <a:defRPr sz="5400"/>
            </a:lvl1pPr>
          </a:lstStyle>
          <a:p>
            <a:r>
              <a:t>Title Text</a:t>
            </a:r>
          </a:p>
        </p:txBody>
      </p:sp>
      <p:sp>
        <p:nvSpPr>
          <p:cNvPr id="24" name="Body Level One…"/>
          <p:cNvSpPr txBox="1">
            <a:spLocks noGrp="1"/>
          </p:cNvSpPr>
          <p:nvPr>
            <p:ph type="body" sz="quarter" idx="1"/>
          </p:nvPr>
        </p:nvSpPr>
        <p:spPr>
          <a:xfrm>
            <a:off x="866216" y="3583035"/>
            <a:ext cx="6619245" cy="646066"/>
          </a:xfrm>
          <a:prstGeom prst="rect">
            <a:avLst/>
          </a:prstGeom>
        </p:spPr>
        <p:txBody>
          <a:bodyPr/>
          <a:lstStyle>
            <a:lvl1pPr marL="0" indent="0">
              <a:buClrTx/>
              <a:buSzTx/>
              <a:buNone/>
              <a:defRPr cap="all">
                <a:solidFill>
                  <a:schemeClr val="accent1"/>
                </a:solidFill>
              </a:defRPr>
            </a:lvl1pPr>
            <a:lvl2pPr marL="0" indent="342900">
              <a:buClrTx/>
              <a:buSzTx/>
              <a:buNone/>
              <a:defRPr cap="all">
                <a:solidFill>
                  <a:schemeClr val="accent1"/>
                </a:solidFill>
              </a:defRPr>
            </a:lvl2pPr>
            <a:lvl3pPr marL="0" indent="685800">
              <a:buClrTx/>
              <a:buSzTx/>
              <a:buNone/>
              <a:defRPr cap="all">
                <a:solidFill>
                  <a:schemeClr val="accent1"/>
                </a:solidFill>
              </a:defRPr>
            </a:lvl3pPr>
            <a:lvl4pPr marL="0" indent="1028700">
              <a:buClrTx/>
              <a:buSzTx/>
              <a:buNone/>
              <a:defRPr cap="all">
                <a:solidFill>
                  <a:schemeClr val="accent1"/>
                </a:solidFill>
              </a:defRPr>
            </a:lvl4pPr>
            <a:lvl5pPr marL="0" indent="1371600">
              <a:buClrTx/>
              <a:buSzTx/>
              <a:buNone/>
              <a:defRPr cap="all">
                <a:solidFill>
                  <a:schemeClr val="accent1"/>
                </a:solidFill>
              </a:defRPr>
            </a:lvl5pPr>
          </a:lstStyle>
          <a:p>
            <a:r>
              <a:t>Body Level One</a:t>
            </a:r>
          </a:p>
          <a:p>
            <a:pPr lvl="1"/>
            <a:r>
              <a:t>Body Level Two</a:t>
            </a:r>
          </a:p>
          <a:p>
            <a:pPr lvl="2"/>
            <a:r>
              <a:t>Body Level Three</a:t>
            </a:r>
          </a:p>
          <a:p>
            <a:pPr lvl="3"/>
            <a:r>
              <a:t>Body Level Four</a:t>
            </a:r>
          </a:p>
          <a:p>
            <a:pPr lvl="4"/>
            <a:r>
              <a:t>Body Level Five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Panoramic Picture with Caption">
    <p:spTree>
      <p:nvGrpSpPr>
        <p:cNvPr id="1" name=""/>
        <p:cNvGrpSpPr/>
        <p:nvPr/>
      </p:nvGrpSpPr>
      <p:grpSpPr>
        <a:xfrm>
          <a:off x="0" y="0"/>
          <a:ext cx="0" cy="0"/>
          <a:chOff x="0" y="0"/>
          <a:chExt cx="0" cy="0"/>
        </a:xfrm>
      </p:grpSpPr>
      <p:pic>
        <p:nvPicPr>
          <p:cNvPr id="146" name="Picture 7" descr="Picture 7"/>
          <p:cNvPicPr>
            <a:picLocks noChangeAspect="1"/>
          </p:cNvPicPr>
          <p:nvPr/>
        </p:nvPicPr>
        <p:blipFill>
          <a:blip r:embed="rId2">
            <a:extLst/>
          </a:blip>
          <a:srcRect l="3613"/>
          <a:stretch>
            <a:fillRect/>
          </a:stretch>
        </p:blipFill>
        <p:spPr>
          <a:xfrm>
            <a:off x="-1" y="2002264"/>
            <a:ext cx="3027760" cy="3141236"/>
          </a:xfrm>
          <a:prstGeom prst="rect">
            <a:avLst/>
          </a:prstGeom>
          <a:ln w="12700">
            <a:miter lim="400000"/>
          </a:ln>
        </p:spPr>
      </p:pic>
      <p:pic>
        <p:nvPicPr>
          <p:cNvPr id="147" name="Picture 6" descr="Picture 6"/>
          <p:cNvPicPr>
            <a:picLocks noChangeAspect="1"/>
          </p:cNvPicPr>
          <p:nvPr/>
        </p:nvPicPr>
        <p:blipFill>
          <a:blip r:embed="rId3">
            <a:extLst/>
          </a:blip>
          <a:srcRect l="35640"/>
          <a:stretch>
            <a:fillRect/>
          </a:stretch>
        </p:blipFill>
        <p:spPr>
          <a:xfrm>
            <a:off x="-1" y="2169261"/>
            <a:ext cx="1141810" cy="1774090"/>
          </a:xfrm>
          <a:prstGeom prst="rect">
            <a:avLst/>
          </a:prstGeom>
          <a:ln w="12700">
            <a:miter lim="400000"/>
          </a:ln>
        </p:spPr>
      </p:pic>
      <p:sp>
        <p:nvSpPr>
          <p:cNvPr id="148" name="Oval 15"/>
          <p:cNvSpPr/>
          <p:nvPr/>
        </p:nvSpPr>
        <p:spPr>
          <a:xfrm>
            <a:off x="6456758" y="1257300"/>
            <a:ext cx="2114551" cy="2114550"/>
          </a:xfrm>
          <a:prstGeom prst="ellipse">
            <a:avLst/>
          </a:prstGeom>
          <a:gradFill>
            <a:gsLst>
              <a:gs pos="0">
                <a:srgbClr val="7AC4F0">
                  <a:alpha val="7000"/>
                </a:srgbClr>
              </a:gs>
              <a:gs pos="36000">
                <a:srgbClr val="7AC4F0">
                  <a:alpha val="6000"/>
                </a:srgbClr>
              </a:gs>
              <a:gs pos="69000">
                <a:srgbClr val="7AC4F0">
                  <a:alpha val="0"/>
                </a:srgbClr>
              </a:gs>
            </a:gsLst>
            <a:path path="circle">
              <a:fillToRect l="37721" t="-19636" r="62278" b="119636"/>
            </a:path>
          </a:gradFill>
          <a:ln w="12700">
            <a:miter lim="400000"/>
          </a:ln>
        </p:spPr>
        <p:txBody>
          <a:bodyPr lIns="45719" rIns="45719"/>
          <a:lstStyle/>
          <a:p>
            <a:pPr>
              <a:defRPr>
                <a:solidFill>
                  <a:srgbClr val="FFFFFF"/>
                </a:solidFill>
              </a:defRPr>
            </a:pPr>
            <a:endParaRPr/>
          </a:p>
        </p:txBody>
      </p:sp>
      <p:pic>
        <p:nvPicPr>
          <p:cNvPr id="149" name="Picture 8" descr="Picture 8"/>
          <p:cNvPicPr>
            <a:picLocks noChangeAspect="1"/>
          </p:cNvPicPr>
          <p:nvPr/>
        </p:nvPicPr>
        <p:blipFill>
          <a:blip r:embed="rId4">
            <a:extLst/>
          </a:blip>
          <a:srcRect t="28812"/>
          <a:stretch>
            <a:fillRect/>
          </a:stretch>
        </p:blipFill>
        <p:spPr>
          <a:xfrm>
            <a:off x="5999560" y="0"/>
            <a:ext cx="1202541" cy="856057"/>
          </a:xfrm>
          <a:prstGeom prst="rect">
            <a:avLst/>
          </a:prstGeom>
          <a:ln w="12700">
            <a:miter lim="400000"/>
          </a:ln>
        </p:spPr>
      </p:pic>
      <p:pic>
        <p:nvPicPr>
          <p:cNvPr id="150" name="Picture 9" descr="Picture 9"/>
          <p:cNvPicPr>
            <a:picLocks noChangeAspect="1"/>
          </p:cNvPicPr>
          <p:nvPr/>
        </p:nvPicPr>
        <p:blipFill>
          <a:blip r:embed="rId5">
            <a:extLst/>
          </a:blip>
          <a:srcRect b="23320"/>
          <a:stretch>
            <a:fillRect/>
          </a:stretch>
        </p:blipFill>
        <p:spPr>
          <a:xfrm>
            <a:off x="6456758" y="4572000"/>
            <a:ext cx="745303" cy="571500"/>
          </a:xfrm>
          <a:prstGeom prst="rect">
            <a:avLst/>
          </a:prstGeom>
          <a:ln w="12700">
            <a:miter lim="400000"/>
          </a:ln>
        </p:spPr>
      </p:pic>
      <p:sp>
        <p:nvSpPr>
          <p:cNvPr id="151" name="Rectangle 13"/>
          <p:cNvSpPr/>
          <p:nvPr/>
        </p:nvSpPr>
        <p:spPr>
          <a:xfrm>
            <a:off x="7828359" y="0"/>
            <a:ext cx="514351" cy="85725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pPr>
              <a:defRPr>
                <a:solidFill>
                  <a:srgbClr val="FFFFFF"/>
                </a:solidFill>
              </a:defRPr>
            </a:pPr>
            <a:endParaRPr/>
          </a:p>
        </p:txBody>
      </p:sp>
      <p:sp>
        <p:nvSpPr>
          <p:cNvPr id="152" name="Title Text"/>
          <p:cNvSpPr txBox="1">
            <a:spLocks noGrp="1"/>
          </p:cNvSpPr>
          <p:nvPr>
            <p:ph type="title"/>
          </p:nvPr>
        </p:nvSpPr>
        <p:spPr>
          <a:xfrm>
            <a:off x="866216" y="3600439"/>
            <a:ext cx="6619245" cy="425055"/>
          </a:xfrm>
          <a:prstGeom prst="rect">
            <a:avLst/>
          </a:prstGeom>
        </p:spPr>
        <p:txBody>
          <a:bodyPr anchor="b">
            <a:normAutofit/>
          </a:bodyPr>
          <a:lstStyle>
            <a:lvl1pPr>
              <a:defRPr sz="1800"/>
            </a:lvl1pPr>
          </a:lstStyle>
          <a:p>
            <a:r>
              <a:t>Title Text</a:t>
            </a:r>
          </a:p>
        </p:txBody>
      </p:sp>
      <p:sp>
        <p:nvSpPr>
          <p:cNvPr id="153" name="Picture Placeholder 2"/>
          <p:cNvSpPr>
            <a:spLocks noGrp="1"/>
          </p:cNvSpPr>
          <p:nvPr>
            <p:ph type="pic" sz="half" idx="21"/>
          </p:nvPr>
        </p:nvSpPr>
        <p:spPr>
          <a:xfrm>
            <a:off x="866216" y="514350"/>
            <a:ext cx="6619245" cy="2730500"/>
          </a:xfrm>
          <a:prstGeom prst="rect">
            <a:avLst/>
          </a:prstGeom>
          <a:effectLst>
            <a:outerShdw blurRad="50800" dist="50800" dir="5400000" rotWithShape="0">
              <a:srgbClr val="000000">
                <a:alpha val="43000"/>
              </a:srgbClr>
            </a:outerShdw>
          </a:effectLst>
        </p:spPr>
        <p:txBody>
          <a:bodyPr lIns="91439" rIns="91439">
            <a:noAutofit/>
          </a:bodyPr>
          <a:lstStyle/>
          <a:p>
            <a:endParaRPr/>
          </a:p>
        </p:txBody>
      </p:sp>
      <p:sp>
        <p:nvSpPr>
          <p:cNvPr id="154" name="Body Level One…"/>
          <p:cNvSpPr txBox="1">
            <a:spLocks noGrp="1"/>
          </p:cNvSpPr>
          <p:nvPr>
            <p:ph type="body" sz="quarter" idx="1"/>
          </p:nvPr>
        </p:nvSpPr>
        <p:spPr>
          <a:xfrm>
            <a:off x="866216" y="4025493"/>
            <a:ext cx="6619243" cy="370285"/>
          </a:xfrm>
          <a:prstGeom prst="rect">
            <a:avLst/>
          </a:prstGeom>
        </p:spPr>
        <p:txBody>
          <a:bodyPr/>
          <a:lstStyle>
            <a:lvl1pPr marL="0" indent="0">
              <a:buClrTx/>
              <a:buSzTx/>
              <a:buNone/>
              <a:defRPr sz="900"/>
            </a:lvl1pPr>
            <a:lvl2pPr marL="0" indent="342900">
              <a:buClrTx/>
              <a:buSzTx/>
              <a:buNone/>
              <a:defRPr sz="900"/>
            </a:lvl2pPr>
            <a:lvl3pPr marL="0" indent="685800">
              <a:buClrTx/>
              <a:buSzTx/>
              <a:buNone/>
              <a:defRPr sz="900"/>
            </a:lvl3pPr>
            <a:lvl4pPr marL="0" indent="1028700">
              <a:buClrTx/>
              <a:buSzTx/>
              <a:buNone/>
              <a:defRPr sz="900"/>
            </a:lvl4pPr>
            <a:lvl5pPr marL="0" indent="1371600">
              <a:buClrTx/>
              <a:buSzTx/>
              <a:buNone/>
              <a:defRPr sz="900"/>
            </a:lvl5pPr>
          </a:lstStyle>
          <a:p>
            <a:r>
              <a:t>Body Level One</a:t>
            </a:r>
          </a:p>
          <a:p>
            <a:pPr lvl="1"/>
            <a:r>
              <a:t>Body Level Two</a:t>
            </a:r>
          </a:p>
          <a:p>
            <a:pPr lvl="2"/>
            <a:r>
              <a:t>Body Level Three</a:t>
            </a:r>
          </a:p>
          <a:p>
            <a:pPr lvl="3"/>
            <a:r>
              <a:t>Body Level Four</a:t>
            </a:r>
          </a:p>
          <a:p>
            <a:pPr lvl="4"/>
            <a:r>
              <a:t>Body Level Five</a:t>
            </a:r>
          </a:p>
        </p:txBody>
      </p:sp>
      <p:sp>
        <p:nvSpPr>
          <p:cNvPr id="1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and Caption">
    <p:spTree>
      <p:nvGrpSpPr>
        <p:cNvPr id="1" name=""/>
        <p:cNvGrpSpPr/>
        <p:nvPr/>
      </p:nvGrpSpPr>
      <p:grpSpPr>
        <a:xfrm>
          <a:off x="0" y="0"/>
          <a:ext cx="0" cy="0"/>
          <a:chOff x="0" y="0"/>
          <a:chExt cx="0" cy="0"/>
        </a:xfrm>
      </p:grpSpPr>
      <p:pic>
        <p:nvPicPr>
          <p:cNvPr id="162" name="Picture 7" descr="Picture 7"/>
          <p:cNvPicPr>
            <a:picLocks noChangeAspect="1"/>
          </p:cNvPicPr>
          <p:nvPr/>
        </p:nvPicPr>
        <p:blipFill>
          <a:blip r:embed="rId2">
            <a:extLst/>
          </a:blip>
          <a:srcRect l="3613"/>
          <a:stretch>
            <a:fillRect/>
          </a:stretch>
        </p:blipFill>
        <p:spPr>
          <a:xfrm>
            <a:off x="-1" y="2002264"/>
            <a:ext cx="3027760" cy="3141236"/>
          </a:xfrm>
          <a:prstGeom prst="rect">
            <a:avLst/>
          </a:prstGeom>
          <a:ln w="12700">
            <a:miter lim="400000"/>
          </a:ln>
        </p:spPr>
      </p:pic>
      <p:pic>
        <p:nvPicPr>
          <p:cNvPr id="163" name="Picture 6" descr="Picture 6"/>
          <p:cNvPicPr>
            <a:picLocks noChangeAspect="1"/>
          </p:cNvPicPr>
          <p:nvPr/>
        </p:nvPicPr>
        <p:blipFill>
          <a:blip r:embed="rId3">
            <a:extLst/>
          </a:blip>
          <a:srcRect l="35640"/>
          <a:stretch>
            <a:fillRect/>
          </a:stretch>
        </p:blipFill>
        <p:spPr>
          <a:xfrm>
            <a:off x="-1" y="2169261"/>
            <a:ext cx="1141810" cy="1774090"/>
          </a:xfrm>
          <a:prstGeom prst="rect">
            <a:avLst/>
          </a:prstGeom>
          <a:ln w="12700">
            <a:miter lim="400000"/>
          </a:ln>
        </p:spPr>
      </p:pic>
      <p:sp>
        <p:nvSpPr>
          <p:cNvPr id="164" name="Oval 15"/>
          <p:cNvSpPr/>
          <p:nvPr/>
        </p:nvSpPr>
        <p:spPr>
          <a:xfrm>
            <a:off x="6456758" y="1257300"/>
            <a:ext cx="2114551" cy="2114550"/>
          </a:xfrm>
          <a:prstGeom prst="ellipse">
            <a:avLst/>
          </a:prstGeom>
          <a:gradFill>
            <a:gsLst>
              <a:gs pos="0">
                <a:srgbClr val="7AC4F0">
                  <a:alpha val="7000"/>
                </a:srgbClr>
              </a:gs>
              <a:gs pos="36000">
                <a:srgbClr val="7AC4F0">
                  <a:alpha val="6000"/>
                </a:srgbClr>
              </a:gs>
              <a:gs pos="69000">
                <a:srgbClr val="7AC4F0">
                  <a:alpha val="0"/>
                </a:srgbClr>
              </a:gs>
            </a:gsLst>
            <a:path path="circle">
              <a:fillToRect l="37721" t="-19636" r="62278" b="119636"/>
            </a:path>
          </a:gradFill>
          <a:ln w="12700">
            <a:miter lim="400000"/>
          </a:ln>
        </p:spPr>
        <p:txBody>
          <a:bodyPr lIns="45719" rIns="45719"/>
          <a:lstStyle/>
          <a:p>
            <a:pPr>
              <a:defRPr>
                <a:solidFill>
                  <a:srgbClr val="FFFFFF"/>
                </a:solidFill>
              </a:defRPr>
            </a:pPr>
            <a:endParaRPr/>
          </a:p>
        </p:txBody>
      </p:sp>
      <p:pic>
        <p:nvPicPr>
          <p:cNvPr id="165" name="Picture 8" descr="Picture 8"/>
          <p:cNvPicPr>
            <a:picLocks noChangeAspect="1"/>
          </p:cNvPicPr>
          <p:nvPr/>
        </p:nvPicPr>
        <p:blipFill>
          <a:blip r:embed="rId4">
            <a:extLst/>
          </a:blip>
          <a:srcRect t="28812"/>
          <a:stretch>
            <a:fillRect/>
          </a:stretch>
        </p:blipFill>
        <p:spPr>
          <a:xfrm>
            <a:off x="5999560" y="0"/>
            <a:ext cx="1202541" cy="856057"/>
          </a:xfrm>
          <a:prstGeom prst="rect">
            <a:avLst/>
          </a:prstGeom>
          <a:ln w="12700">
            <a:miter lim="400000"/>
          </a:ln>
        </p:spPr>
      </p:pic>
      <p:pic>
        <p:nvPicPr>
          <p:cNvPr id="166" name="Picture 9" descr="Picture 9"/>
          <p:cNvPicPr>
            <a:picLocks noChangeAspect="1"/>
          </p:cNvPicPr>
          <p:nvPr/>
        </p:nvPicPr>
        <p:blipFill>
          <a:blip r:embed="rId5">
            <a:extLst/>
          </a:blip>
          <a:srcRect b="23320"/>
          <a:stretch>
            <a:fillRect/>
          </a:stretch>
        </p:blipFill>
        <p:spPr>
          <a:xfrm>
            <a:off x="6456758" y="4572000"/>
            <a:ext cx="745303" cy="571500"/>
          </a:xfrm>
          <a:prstGeom prst="rect">
            <a:avLst/>
          </a:prstGeom>
          <a:ln w="12700">
            <a:miter lim="400000"/>
          </a:ln>
        </p:spPr>
      </p:pic>
      <p:sp>
        <p:nvSpPr>
          <p:cNvPr id="167" name="Rectangle 13"/>
          <p:cNvSpPr/>
          <p:nvPr/>
        </p:nvSpPr>
        <p:spPr>
          <a:xfrm>
            <a:off x="7828359" y="0"/>
            <a:ext cx="514351" cy="85725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pPr>
              <a:defRPr>
                <a:solidFill>
                  <a:srgbClr val="FFFFFF"/>
                </a:solidFill>
              </a:defRPr>
            </a:pPr>
            <a:endParaRPr/>
          </a:p>
        </p:txBody>
      </p:sp>
      <p:sp>
        <p:nvSpPr>
          <p:cNvPr id="168" name="Title Text"/>
          <p:cNvSpPr txBox="1">
            <a:spLocks noGrp="1"/>
          </p:cNvSpPr>
          <p:nvPr>
            <p:ph type="title"/>
          </p:nvPr>
        </p:nvSpPr>
        <p:spPr>
          <a:xfrm>
            <a:off x="866216" y="1085850"/>
            <a:ext cx="6619245" cy="1485900"/>
          </a:xfrm>
          <a:prstGeom prst="rect">
            <a:avLst/>
          </a:prstGeom>
        </p:spPr>
        <p:txBody>
          <a:bodyPr>
            <a:normAutofit/>
          </a:bodyPr>
          <a:lstStyle>
            <a:lvl1pPr>
              <a:defRPr sz="3600"/>
            </a:lvl1pPr>
          </a:lstStyle>
          <a:p>
            <a:r>
              <a:t>Title Text</a:t>
            </a:r>
          </a:p>
        </p:txBody>
      </p:sp>
      <p:sp>
        <p:nvSpPr>
          <p:cNvPr id="169" name="Body Level One…"/>
          <p:cNvSpPr txBox="1">
            <a:spLocks noGrp="1"/>
          </p:cNvSpPr>
          <p:nvPr>
            <p:ph type="body" sz="half" idx="1"/>
          </p:nvPr>
        </p:nvSpPr>
        <p:spPr>
          <a:xfrm>
            <a:off x="866216" y="2743200"/>
            <a:ext cx="6619245" cy="1771650"/>
          </a:xfrm>
          <a:prstGeom prst="rect">
            <a:avLst/>
          </a:prstGeom>
        </p:spPr>
        <p:txBody>
          <a:bodyPr anchor="ctr"/>
          <a:lstStyle>
            <a:lvl1pPr marL="0" indent="0">
              <a:buClrTx/>
              <a:buSzTx/>
              <a:buNone/>
              <a:defRPr sz="1300"/>
            </a:lvl1pPr>
            <a:lvl2pPr marL="0" indent="342900">
              <a:buClrTx/>
              <a:buSzTx/>
              <a:buNone/>
              <a:defRPr sz="1300"/>
            </a:lvl2pPr>
            <a:lvl3pPr marL="0" indent="685800">
              <a:buClrTx/>
              <a:buSzTx/>
              <a:buNone/>
              <a:defRPr sz="1300"/>
            </a:lvl3pPr>
            <a:lvl4pPr marL="0" indent="1028700">
              <a:buClrTx/>
              <a:buSzTx/>
              <a:buNone/>
              <a:defRPr sz="1300"/>
            </a:lvl4pPr>
            <a:lvl5pPr marL="0" indent="1371600">
              <a:buClrTx/>
              <a:buSzTx/>
              <a:buNone/>
              <a:defRPr sz="1300"/>
            </a:lvl5pPr>
          </a:lstStyle>
          <a:p>
            <a:r>
              <a:t>Body Level One</a:t>
            </a:r>
          </a:p>
          <a:p>
            <a:pPr lvl="1"/>
            <a:r>
              <a:t>Body Level Two</a:t>
            </a:r>
          </a:p>
          <a:p>
            <a:pPr lvl="2"/>
            <a:r>
              <a:t>Body Level Three</a:t>
            </a:r>
          </a:p>
          <a:p>
            <a:pPr lvl="3"/>
            <a:r>
              <a:t>Body Level Four</a:t>
            </a:r>
          </a:p>
          <a:p>
            <a:pPr lvl="4"/>
            <a:r>
              <a:t>Body Level Five</a:t>
            </a:r>
          </a:p>
        </p:txBody>
      </p:sp>
      <p:sp>
        <p:nvSpPr>
          <p:cNvPr id="1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Quote with Caption">
    <p:spTree>
      <p:nvGrpSpPr>
        <p:cNvPr id="1" name=""/>
        <p:cNvGrpSpPr/>
        <p:nvPr/>
      </p:nvGrpSpPr>
      <p:grpSpPr>
        <a:xfrm>
          <a:off x="0" y="0"/>
          <a:ext cx="0" cy="0"/>
          <a:chOff x="0" y="0"/>
          <a:chExt cx="0" cy="0"/>
        </a:xfrm>
      </p:grpSpPr>
      <p:pic>
        <p:nvPicPr>
          <p:cNvPr id="177" name="Picture 7" descr="Picture 7"/>
          <p:cNvPicPr>
            <a:picLocks noChangeAspect="1"/>
          </p:cNvPicPr>
          <p:nvPr/>
        </p:nvPicPr>
        <p:blipFill>
          <a:blip r:embed="rId2">
            <a:extLst/>
          </a:blip>
          <a:srcRect l="3613"/>
          <a:stretch>
            <a:fillRect/>
          </a:stretch>
        </p:blipFill>
        <p:spPr>
          <a:xfrm>
            <a:off x="-1" y="2002264"/>
            <a:ext cx="3027760" cy="3141236"/>
          </a:xfrm>
          <a:prstGeom prst="rect">
            <a:avLst/>
          </a:prstGeom>
          <a:ln w="12700">
            <a:miter lim="400000"/>
          </a:ln>
        </p:spPr>
      </p:pic>
      <p:pic>
        <p:nvPicPr>
          <p:cNvPr id="178" name="Picture 6" descr="Picture 6"/>
          <p:cNvPicPr>
            <a:picLocks noChangeAspect="1"/>
          </p:cNvPicPr>
          <p:nvPr/>
        </p:nvPicPr>
        <p:blipFill>
          <a:blip r:embed="rId3">
            <a:extLst/>
          </a:blip>
          <a:srcRect l="35640"/>
          <a:stretch>
            <a:fillRect/>
          </a:stretch>
        </p:blipFill>
        <p:spPr>
          <a:xfrm>
            <a:off x="-1" y="2169261"/>
            <a:ext cx="1141810" cy="1774090"/>
          </a:xfrm>
          <a:prstGeom prst="rect">
            <a:avLst/>
          </a:prstGeom>
          <a:ln w="12700">
            <a:miter lim="400000"/>
          </a:ln>
        </p:spPr>
      </p:pic>
      <p:sp>
        <p:nvSpPr>
          <p:cNvPr id="179" name="Oval 15"/>
          <p:cNvSpPr/>
          <p:nvPr/>
        </p:nvSpPr>
        <p:spPr>
          <a:xfrm>
            <a:off x="6456758" y="1257300"/>
            <a:ext cx="2114551" cy="2114550"/>
          </a:xfrm>
          <a:prstGeom prst="ellipse">
            <a:avLst/>
          </a:prstGeom>
          <a:gradFill>
            <a:gsLst>
              <a:gs pos="0">
                <a:srgbClr val="7AC4F0">
                  <a:alpha val="7000"/>
                </a:srgbClr>
              </a:gs>
              <a:gs pos="36000">
                <a:srgbClr val="7AC4F0">
                  <a:alpha val="6000"/>
                </a:srgbClr>
              </a:gs>
              <a:gs pos="69000">
                <a:srgbClr val="7AC4F0">
                  <a:alpha val="0"/>
                </a:srgbClr>
              </a:gs>
            </a:gsLst>
            <a:path path="circle">
              <a:fillToRect l="37721" t="-19636" r="62278" b="119636"/>
            </a:path>
          </a:gradFill>
          <a:ln w="12700">
            <a:miter lim="400000"/>
          </a:ln>
        </p:spPr>
        <p:txBody>
          <a:bodyPr lIns="45719" rIns="45719"/>
          <a:lstStyle/>
          <a:p>
            <a:pPr>
              <a:defRPr>
                <a:solidFill>
                  <a:srgbClr val="FFFFFF"/>
                </a:solidFill>
              </a:defRPr>
            </a:pPr>
            <a:endParaRPr/>
          </a:p>
        </p:txBody>
      </p:sp>
      <p:pic>
        <p:nvPicPr>
          <p:cNvPr id="180" name="Picture 8" descr="Picture 8"/>
          <p:cNvPicPr>
            <a:picLocks noChangeAspect="1"/>
          </p:cNvPicPr>
          <p:nvPr/>
        </p:nvPicPr>
        <p:blipFill>
          <a:blip r:embed="rId4">
            <a:extLst/>
          </a:blip>
          <a:srcRect t="28812"/>
          <a:stretch>
            <a:fillRect/>
          </a:stretch>
        </p:blipFill>
        <p:spPr>
          <a:xfrm>
            <a:off x="5999560" y="0"/>
            <a:ext cx="1202541" cy="856057"/>
          </a:xfrm>
          <a:prstGeom prst="rect">
            <a:avLst/>
          </a:prstGeom>
          <a:ln w="12700">
            <a:miter lim="400000"/>
          </a:ln>
        </p:spPr>
      </p:pic>
      <p:pic>
        <p:nvPicPr>
          <p:cNvPr id="181" name="Picture 9" descr="Picture 9"/>
          <p:cNvPicPr>
            <a:picLocks noChangeAspect="1"/>
          </p:cNvPicPr>
          <p:nvPr/>
        </p:nvPicPr>
        <p:blipFill>
          <a:blip r:embed="rId5">
            <a:extLst/>
          </a:blip>
          <a:srcRect b="23320"/>
          <a:stretch>
            <a:fillRect/>
          </a:stretch>
        </p:blipFill>
        <p:spPr>
          <a:xfrm>
            <a:off x="6456758" y="4572000"/>
            <a:ext cx="745303" cy="571500"/>
          </a:xfrm>
          <a:prstGeom prst="rect">
            <a:avLst/>
          </a:prstGeom>
          <a:ln w="12700">
            <a:miter lim="400000"/>
          </a:ln>
        </p:spPr>
      </p:pic>
      <p:sp>
        <p:nvSpPr>
          <p:cNvPr id="182" name="Rectangle 13"/>
          <p:cNvSpPr/>
          <p:nvPr/>
        </p:nvSpPr>
        <p:spPr>
          <a:xfrm>
            <a:off x="7828359" y="0"/>
            <a:ext cx="514351" cy="85725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pPr>
              <a:defRPr>
                <a:solidFill>
                  <a:srgbClr val="FFFFFF"/>
                </a:solidFill>
              </a:defRPr>
            </a:pPr>
            <a:endParaRPr/>
          </a:p>
        </p:txBody>
      </p:sp>
      <p:sp>
        <p:nvSpPr>
          <p:cNvPr id="183" name="Title Text"/>
          <p:cNvSpPr txBox="1">
            <a:spLocks noGrp="1"/>
          </p:cNvSpPr>
          <p:nvPr>
            <p:ph type="title"/>
          </p:nvPr>
        </p:nvSpPr>
        <p:spPr>
          <a:xfrm>
            <a:off x="1181100" y="1085850"/>
            <a:ext cx="5999488" cy="1742532"/>
          </a:xfrm>
          <a:prstGeom prst="rect">
            <a:avLst/>
          </a:prstGeom>
        </p:spPr>
        <p:txBody>
          <a:bodyPr>
            <a:normAutofit/>
          </a:bodyPr>
          <a:lstStyle>
            <a:lvl1pPr>
              <a:defRPr sz="3600"/>
            </a:lvl1pPr>
          </a:lstStyle>
          <a:p>
            <a:r>
              <a:t>Title Text</a:t>
            </a:r>
          </a:p>
        </p:txBody>
      </p:sp>
      <p:sp>
        <p:nvSpPr>
          <p:cNvPr id="184" name="Body Level One…"/>
          <p:cNvSpPr txBox="1">
            <a:spLocks noGrp="1"/>
          </p:cNvSpPr>
          <p:nvPr>
            <p:ph type="body" sz="quarter" idx="1"/>
          </p:nvPr>
        </p:nvSpPr>
        <p:spPr>
          <a:xfrm>
            <a:off x="1447800" y="2828380"/>
            <a:ext cx="5459737" cy="256632"/>
          </a:xfrm>
          <a:prstGeom prst="rect">
            <a:avLst/>
          </a:prstGeom>
        </p:spPr>
        <p:txBody>
          <a:bodyPr/>
          <a:lstStyle>
            <a:lvl1pPr marL="0" indent="0">
              <a:buClrTx/>
              <a:buSzTx/>
              <a:buNone/>
              <a:defRPr sz="1000" cap="small">
                <a:solidFill>
                  <a:schemeClr val="accent1"/>
                </a:solidFill>
              </a:defRPr>
            </a:lvl1pPr>
            <a:lvl2pPr marL="0" indent="342900">
              <a:buClrTx/>
              <a:buSzTx/>
              <a:buNone/>
              <a:defRPr sz="1000" cap="small">
                <a:solidFill>
                  <a:schemeClr val="accent1"/>
                </a:solidFill>
              </a:defRPr>
            </a:lvl2pPr>
            <a:lvl3pPr marL="0" indent="685800">
              <a:buClrTx/>
              <a:buSzTx/>
              <a:buNone/>
              <a:defRPr sz="1000" cap="small">
                <a:solidFill>
                  <a:schemeClr val="accent1"/>
                </a:solidFill>
              </a:defRPr>
            </a:lvl3pPr>
            <a:lvl4pPr marL="0" indent="1028700">
              <a:buClrTx/>
              <a:buSzTx/>
              <a:buNone/>
              <a:defRPr sz="1000" cap="small">
                <a:solidFill>
                  <a:schemeClr val="accent1"/>
                </a:solidFill>
              </a:defRPr>
            </a:lvl4pPr>
            <a:lvl5pPr marL="0" indent="1371600">
              <a:buClrTx/>
              <a:buSzTx/>
              <a:buNone/>
              <a:defRPr sz="1000" cap="small">
                <a:solidFill>
                  <a:schemeClr val="accent1"/>
                </a:solidFill>
              </a:defRPr>
            </a:lvl5pPr>
          </a:lstStyle>
          <a:p>
            <a:r>
              <a:t>Body Level One</a:t>
            </a:r>
          </a:p>
          <a:p>
            <a:pPr lvl="1"/>
            <a:r>
              <a:t>Body Level Two</a:t>
            </a:r>
          </a:p>
          <a:p>
            <a:pPr lvl="2"/>
            <a:r>
              <a:t>Body Level Three</a:t>
            </a:r>
          </a:p>
          <a:p>
            <a:pPr lvl="3"/>
            <a:r>
              <a:t>Body Level Four</a:t>
            </a:r>
          </a:p>
          <a:p>
            <a:pPr lvl="4"/>
            <a:r>
              <a:t>Body Level Five</a:t>
            </a:r>
          </a:p>
        </p:txBody>
      </p:sp>
      <p:sp>
        <p:nvSpPr>
          <p:cNvPr id="185" name="Text Placeholder 3"/>
          <p:cNvSpPr>
            <a:spLocks noGrp="1"/>
          </p:cNvSpPr>
          <p:nvPr>
            <p:ph type="body" sz="quarter" idx="21"/>
          </p:nvPr>
        </p:nvSpPr>
        <p:spPr>
          <a:xfrm>
            <a:off x="866216" y="3262993"/>
            <a:ext cx="6619245" cy="1257301"/>
          </a:xfrm>
          <a:prstGeom prst="rect">
            <a:avLst/>
          </a:prstGeom>
        </p:spPr>
        <p:txBody>
          <a:bodyPr anchor="ctr"/>
          <a:lstStyle/>
          <a:p>
            <a:pPr marL="0" indent="0">
              <a:buClrTx/>
              <a:buSzTx/>
              <a:buNone/>
              <a:defRPr sz="1300"/>
            </a:pPr>
            <a:endParaRPr/>
          </a:p>
        </p:txBody>
      </p:sp>
      <p:sp>
        <p:nvSpPr>
          <p:cNvPr id="186" name="TextBox 8"/>
          <p:cNvSpPr txBox="1"/>
          <p:nvPr/>
        </p:nvSpPr>
        <p:spPr>
          <a:xfrm>
            <a:off x="719441" y="728439"/>
            <a:ext cx="509994" cy="13744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9100">
                <a:solidFill>
                  <a:schemeClr val="accent1"/>
                </a:solidFill>
                <a:latin typeface="+mn-lt"/>
                <a:ea typeface="+mn-ea"/>
                <a:cs typeface="+mn-cs"/>
                <a:sym typeface="Arial"/>
              </a:defRPr>
            </a:lvl1pPr>
          </a:lstStyle>
          <a:p>
            <a:r>
              <a:t>“</a:t>
            </a:r>
          </a:p>
        </p:txBody>
      </p:sp>
      <p:sp>
        <p:nvSpPr>
          <p:cNvPr id="187" name="TextBox 12"/>
          <p:cNvSpPr txBox="1"/>
          <p:nvPr/>
        </p:nvSpPr>
        <p:spPr>
          <a:xfrm>
            <a:off x="7043587" y="1960341"/>
            <a:ext cx="509995" cy="13744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9100">
                <a:solidFill>
                  <a:schemeClr val="accent1"/>
                </a:solidFill>
                <a:latin typeface="+mn-lt"/>
                <a:ea typeface="+mn-ea"/>
                <a:cs typeface="+mn-cs"/>
                <a:sym typeface="Arial"/>
              </a:defRPr>
            </a:lvl1pPr>
          </a:lstStyle>
          <a:p>
            <a:r>
              <a:t>”</a:t>
            </a:r>
          </a:p>
        </p:txBody>
      </p:sp>
      <p:sp>
        <p:nvSpPr>
          <p:cNvPr id="18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Name Card">
    <p:spTree>
      <p:nvGrpSpPr>
        <p:cNvPr id="1" name=""/>
        <p:cNvGrpSpPr/>
        <p:nvPr/>
      </p:nvGrpSpPr>
      <p:grpSpPr>
        <a:xfrm>
          <a:off x="0" y="0"/>
          <a:ext cx="0" cy="0"/>
          <a:chOff x="0" y="0"/>
          <a:chExt cx="0" cy="0"/>
        </a:xfrm>
      </p:grpSpPr>
      <p:pic>
        <p:nvPicPr>
          <p:cNvPr id="195" name="Picture 7" descr="Picture 7"/>
          <p:cNvPicPr>
            <a:picLocks noChangeAspect="1"/>
          </p:cNvPicPr>
          <p:nvPr/>
        </p:nvPicPr>
        <p:blipFill>
          <a:blip r:embed="rId2">
            <a:extLst/>
          </a:blip>
          <a:srcRect l="3613"/>
          <a:stretch>
            <a:fillRect/>
          </a:stretch>
        </p:blipFill>
        <p:spPr>
          <a:xfrm>
            <a:off x="-1" y="2002264"/>
            <a:ext cx="3027760" cy="3141236"/>
          </a:xfrm>
          <a:prstGeom prst="rect">
            <a:avLst/>
          </a:prstGeom>
          <a:ln w="12700">
            <a:miter lim="400000"/>
          </a:ln>
        </p:spPr>
      </p:pic>
      <p:pic>
        <p:nvPicPr>
          <p:cNvPr id="196" name="Picture 6" descr="Picture 6"/>
          <p:cNvPicPr>
            <a:picLocks noChangeAspect="1"/>
          </p:cNvPicPr>
          <p:nvPr/>
        </p:nvPicPr>
        <p:blipFill>
          <a:blip r:embed="rId3">
            <a:extLst/>
          </a:blip>
          <a:srcRect l="35640"/>
          <a:stretch>
            <a:fillRect/>
          </a:stretch>
        </p:blipFill>
        <p:spPr>
          <a:xfrm>
            <a:off x="-1" y="2169261"/>
            <a:ext cx="1141810" cy="1774090"/>
          </a:xfrm>
          <a:prstGeom prst="rect">
            <a:avLst/>
          </a:prstGeom>
          <a:ln w="12700">
            <a:miter lim="400000"/>
          </a:ln>
        </p:spPr>
      </p:pic>
      <p:sp>
        <p:nvSpPr>
          <p:cNvPr id="197" name="Oval 15"/>
          <p:cNvSpPr/>
          <p:nvPr/>
        </p:nvSpPr>
        <p:spPr>
          <a:xfrm>
            <a:off x="6456758" y="1257300"/>
            <a:ext cx="2114551" cy="2114550"/>
          </a:xfrm>
          <a:prstGeom prst="ellipse">
            <a:avLst/>
          </a:prstGeom>
          <a:gradFill>
            <a:gsLst>
              <a:gs pos="0">
                <a:srgbClr val="7AC4F0">
                  <a:alpha val="7000"/>
                </a:srgbClr>
              </a:gs>
              <a:gs pos="36000">
                <a:srgbClr val="7AC4F0">
                  <a:alpha val="6000"/>
                </a:srgbClr>
              </a:gs>
              <a:gs pos="69000">
                <a:srgbClr val="7AC4F0">
                  <a:alpha val="0"/>
                </a:srgbClr>
              </a:gs>
            </a:gsLst>
            <a:path path="circle">
              <a:fillToRect l="37721" t="-19636" r="62278" b="119636"/>
            </a:path>
          </a:gradFill>
          <a:ln w="12700">
            <a:miter lim="400000"/>
          </a:ln>
        </p:spPr>
        <p:txBody>
          <a:bodyPr lIns="45719" rIns="45719"/>
          <a:lstStyle/>
          <a:p>
            <a:pPr>
              <a:defRPr>
                <a:solidFill>
                  <a:srgbClr val="FFFFFF"/>
                </a:solidFill>
              </a:defRPr>
            </a:pPr>
            <a:endParaRPr/>
          </a:p>
        </p:txBody>
      </p:sp>
      <p:pic>
        <p:nvPicPr>
          <p:cNvPr id="198" name="Picture 8" descr="Picture 8"/>
          <p:cNvPicPr>
            <a:picLocks noChangeAspect="1"/>
          </p:cNvPicPr>
          <p:nvPr/>
        </p:nvPicPr>
        <p:blipFill>
          <a:blip r:embed="rId4">
            <a:extLst/>
          </a:blip>
          <a:srcRect t="28812"/>
          <a:stretch>
            <a:fillRect/>
          </a:stretch>
        </p:blipFill>
        <p:spPr>
          <a:xfrm>
            <a:off x="5999560" y="0"/>
            <a:ext cx="1202541" cy="856057"/>
          </a:xfrm>
          <a:prstGeom prst="rect">
            <a:avLst/>
          </a:prstGeom>
          <a:ln w="12700">
            <a:miter lim="400000"/>
          </a:ln>
        </p:spPr>
      </p:pic>
      <p:pic>
        <p:nvPicPr>
          <p:cNvPr id="199" name="Picture 9" descr="Picture 9"/>
          <p:cNvPicPr>
            <a:picLocks noChangeAspect="1"/>
          </p:cNvPicPr>
          <p:nvPr/>
        </p:nvPicPr>
        <p:blipFill>
          <a:blip r:embed="rId5">
            <a:extLst/>
          </a:blip>
          <a:srcRect b="23320"/>
          <a:stretch>
            <a:fillRect/>
          </a:stretch>
        </p:blipFill>
        <p:spPr>
          <a:xfrm>
            <a:off x="6456758" y="4572000"/>
            <a:ext cx="745303" cy="571500"/>
          </a:xfrm>
          <a:prstGeom prst="rect">
            <a:avLst/>
          </a:prstGeom>
          <a:ln w="12700">
            <a:miter lim="400000"/>
          </a:ln>
        </p:spPr>
      </p:pic>
      <p:sp>
        <p:nvSpPr>
          <p:cNvPr id="200" name="Rectangle 13"/>
          <p:cNvSpPr/>
          <p:nvPr/>
        </p:nvSpPr>
        <p:spPr>
          <a:xfrm>
            <a:off x="7828359" y="0"/>
            <a:ext cx="514351" cy="85725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pPr>
              <a:defRPr>
                <a:solidFill>
                  <a:srgbClr val="FFFFFF"/>
                </a:solidFill>
              </a:defRPr>
            </a:pPr>
            <a:endParaRPr/>
          </a:p>
        </p:txBody>
      </p:sp>
      <p:sp>
        <p:nvSpPr>
          <p:cNvPr id="201" name="Title Text"/>
          <p:cNvSpPr txBox="1">
            <a:spLocks noGrp="1"/>
          </p:cNvSpPr>
          <p:nvPr>
            <p:ph type="title"/>
          </p:nvPr>
        </p:nvSpPr>
        <p:spPr>
          <a:xfrm>
            <a:off x="866216" y="2343150"/>
            <a:ext cx="6619245" cy="1239886"/>
          </a:xfrm>
          <a:prstGeom prst="rect">
            <a:avLst/>
          </a:prstGeom>
        </p:spPr>
        <p:txBody>
          <a:bodyPr anchor="b">
            <a:normAutofit/>
          </a:bodyPr>
          <a:lstStyle>
            <a:lvl1pPr>
              <a:defRPr sz="3000"/>
            </a:lvl1pPr>
          </a:lstStyle>
          <a:p>
            <a:r>
              <a:t>Title Text</a:t>
            </a:r>
          </a:p>
        </p:txBody>
      </p:sp>
      <p:sp>
        <p:nvSpPr>
          <p:cNvPr id="202" name="Body Level One…"/>
          <p:cNvSpPr txBox="1">
            <a:spLocks noGrp="1"/>
          </p:cNvSpPr>
          <p:nvPr>
            <p:ph type="body" sz="quarter" idx="1"/>
          </p:nvPr>
        </p:nvSpPr>
        <p:spPr>
          <a:xfrm>
            <a:off x="866216" y="3583035"/>
            <a:ext cx="6619245" cy="645301"/>
          </a:xfrm>
          <a:prstGeom prst="rect">
            <a:avLst/>
          </a:prstGeom>
        </p:spPr>
        <p:txBody>
          <a:bodyPr/>
          <a:lstStyle>
            <a:lvl1pPr marL="0" indent="0">
              <a:buClrTx/>
              <a:buSzTx/>
              <a:buNone/>
              <a:defRPr>
                <a:solidFill>
                  <a:schemeClr val="accent1"/>
                </a:solidFill>
              </a:defRPr>
            </a:lvl1pPr>
            <a:lvl2pPr marL="0" indent="342900">
              <a:buClrTx/>
              <a:buSzTx/>
              <a:buNone/>
              <a:defRPr>
                <a:solidFill>
                  <a:schemeClr val="accent1"/>
                </a:solidFill>
              </a:defRPr>
            </a:lvl2pPr>
            <a:lvl3pPr marL="0" indent="685800">
              <a:buClrTx/>
              <a:buSzTx/>
              <a:buNone/>
              <a:defRPr>
                <a:solidFill>
                  <a:schemeClr val="accent1"/>
                </a:solidFill>
              </a:defRPr>
            </a:lvl3pPr>
            <a:lvl4pPr marL="0" indent="1028700">
              <a:buClrTx/>
              <a:buSzTx/>
              <a:buNone/>
              <a:defRPr>
                <a:solidFill>
                  <a:schemeClr val="accent1"/>
                </a:solidFill>
              </a:defRPr>
            </a:lvl4pPr>
            <a:lvl5pPr marL="0" indent="1371600">
              <a:buClrTx/>
              <a:buSzTx/>
              <a:buNone/>
              <a:defRPr>
                <a:solidFill>
                  <a:schemeClr val="accent1"/>
                </a:solidFill>
              </a:defRPr>
            </a:lvl5pPr>
          </a:lstStyle>
          <a:p>
            <a:r>
              <a:t>Body Level One</a:t>
            </a:r>
          </a:p>
          <a:p>
            <a:pPr lvl="1"/>
            <a:r>
              <a:t>Body Level Two</a:t>
            </a:r>
          </a:p>
          <a:p>
            <a:pPr lvl="2"/>
            <a:r>
              <a:t>Body Level Three</a:t>
            </a:r>
          </a:p>
          <a:p>
            <a:pPr lvl="3"/>
            <a:r>
              <a:t>Body Level Four</a:t>
            </a:r>
          </a:p>
          <a:p>
            <a:pPr lvl="4"/>
            <a:r>
              <a:t>Body Level Five</a:t>
            </a:r>
          </a:p>
        </p:txBody>
      </p:sp>
      <p:sp>
        <p:nvSpPr>
          <p:cNvPr id="2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3 Column">
    <p:spTree>
      <p:nvGrpSpPr>
        <p:cNvPr id="1" name=""/>
        <p:cNvGrpSpPr/>
        <p:nvPr/>
      </p:nvGrpSpPr>
      <p:grpSpPr>
        <a:xfrm>
          <a:off x="0" y="0"/>
          <a:ext cx="0" cy="0"/>
          <a:chOff x="0" y="0"/>
          <a:chExt cx="0" cy="0"/>
        </a:xfrm>
      </p:grpSpPr>
      <p:pic>
        <p:nvPicPr>
          <p:cNvPr id="210" name="Picture 7" descr="Picture 7"/>
          <p:cNvPicPr>
            <a:picLocks noChangeAspect="1"/>
          </p:cNvPicPr>
          <p:nvPr/>
        </p:nvPicPr>
        <p:blipFill>
          <a:blip r:embed="rId2">
            <a:extLst/>
          </a:blip>
          <a:srcRect l="3613"/>
          <a:stretch>
            <a:fillRect/>
          </a:stretch>
        </p:blipFill>
        <p:spPr>
          <a:xfrm>
            <a:off x="-1" y="2002264"/>
            <a:ext cx="3027760" cy="3141236"/>
          </a:xfrm>
          <a:prstGeom prst="rect">
            <a:avLst/>
          </a:prstGeom>
          <a:ln w="12700">
            <a:miter lim="400000"/>
          </a:ln>
        </p:spPr>
      </p:pic>
      <p:pic>
        <p:nvPicPr>
          <p:cNvPr id="211" name="Picture 6" descr="Picture 6"/>
          <p:cNvPicPr>
            <a:picLocks noChangeAspect="1"/>
          </p:cNvPicPr>
          <p:nvPr/>
        </p:nvPicPr>
        <p:blipFill>
          <a:blip r:embed="rId3">
            <a:extLst/>
          </a:blip>
          <a:srcRect l="35640"/>
          <a:stretch>
            <a:fillRect/>
          </a:stretch>
        </p:blipFill>
        <p:spPr>
          <a:xfrm>
            <a:off x="-1" y="2169261"/>
            <a:ext cx="1141810" cy="1774090"/>
          </a:xfrm>
          <a:prstGeom prst="rect">
            <a:avLst/>
          </a:prstGeom>
          <a:ln w="12700">
            <a:miter lim="400000"/>
          </a:ln>
        </p:spPr>
      </p:pic>
      <p:sp>
        <p:nvSpPr>
          <p:cNvPr id="212" name="Oval 15"/>
          <p:cNvSpPr/>
          <p:nvPr/>
        </p:nvSpPr>
        <p:spPr>
          <a:xfrm>
            <a:off x="6456758" y="1257300"/>
            <a:ext cx="2114551" cy="2114550"/>
          </a:xfrm>
          <a:prstGeom prst="ellipse">
            <a:avLst/>
          </a:prstGeom>
          <a:gradFill>
            <a:gsLst>
              <a:gs pos="0">
                <a:srgbClr val="7AC4F0">
                  <a:alpha val="7000"/>
                </a:srgbClr>
              </a:gs>
              <a:gs pos="36000">
                <a:srgbClr val="7AC4F0">
                  <a:alpha val="6000"/>
                </a:srgbClr>
              </a:gs>
              <a:gs pos="69000">
                <a:srgbClr val="7AC4F0">
                  <a:alpha val="0"/>
                </a:srgbClr>
              </a:gs>
            </a:gsLst>
            <a:path path="circle">
              <a:fillToRect l="37721" t="-19636" r="62278" b="119636"/>
            </a:path>
          </a:gradFill>
          <a:ln w="12700">
            <a:miter lim="400000"/>
          </a:ln>
        </p:spPr>
        <p:txBody>
          <a:bodyPr lIns="45719" rIns="45719"/>
          <a:lstStyle/>
          <a:p>
            <a:pPr>
              <a:defRPr>
                <a:solidFill>
                  <a:srgbClr val="FFFFFF"/>
                </a:solidFill>
              </a:defRPr>
            </a:pPr>
            <a:endParaRPr/>
          </a:p>
        </p:txBody>
      </p:sp>
      <p:pic>
        <p:nvPicPr>
          <p:cNvPr id="213" name="Picture 8" descr="Picture 8"/>
          <p:cNvPicPr>
            <a:picLocks noChangeAspect="1"/>
          </p:cNvPicPr>
          <p:nvPr/>
        </p:nvPicPr>
        <p:blipFill>
          <a:blip r:embed="rId4">
            <a:extLst/>
          </a:blip>
          <a:srcRect t="28812"/>
          <a:stretch>
            <a:fillRect/>
          </a:stretch>
        </p:blipFill>
        <p:spPr>
          <a:xfrm>
            <a:off x="5999560" y="0"/>
            <a:ext cx="1202541" cy="856057"/>
          </a:xfrm>
          <a:prstGeom prst="rect">
            <a:avLst/>
          </a:prstGeom>
          <a:ln w="12700">
            <a:miter lim="400000"/>
          </a:ln>
        </p:spPr>
      </p:pic>
      <p:pic>
        <p:nvPicPr>
          <p:cNvPr id="214" name="Picture 9" descr="Picture 9"/>
          <p:cNvPicPr>
            <a:picLocks noChangeAspect="1"/>
          </p:cNvPicPr>
          <p:nvPr/>
        </p:nvPicPr>
        <p:blipFill>
          <a:blip r:embed="rId5">
            <a:extLst/>
          </a:blip>
          <a:srcRect b="23320"/>
          <a:stretch>
            <a:fillRect/>
          </a:stretch>
        </p:blipFill>
        <p:spPr>
          <a:xfrm>
            <a:off x="6456758" y="4572000"/>
            <a:ext cx="745303" cy="571500"/>
          </a:xfrm>
          <a:prstGeom prst="rect">
            <a:avLst/>
          </a:prstGeom>
          <a:ln w="12700">
            <a:miter lim="400000"/>
          </a:ln>
        </p:spPr>
      </p:pic>
      <p:sp>
        <p:nvSpPr>
          <p:cNvPr id="215" name="Rectangle 13"/>
          <p:cNvSpPr/>
          <p:nvPr/>
        </p:nvSpPr>
        <p:spPr>
          <a:xfrm>
            <a:off x="7828359" y="0"/>
            <a:ext cx="514351" cy="85725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pPr>
              <a:defRPr>
                <a:solidFill>
                  <a:srgbClr val="FFFFFF"/>
                </a:solidFill>
              </a:defRPr>
            </a:pPr>
            <a:endParaRPr/>
          </a:p>
        </p:txBody>
      </p:sp>
      <p:sp>
        <p:nvSpPr>
          <p:cNvPr id="216" name="Title Text"/>
          <p:cNvSpPr txBox="1">
            <a:spLocks noGrp="1"/>
          </p:cNvSpPr>
          <p:nvPr>
            <p:ph type="title"/>
          </p:nvPr>
        </p:nvSpPr>
        <p:spPr>
          <a:xfrm>
            <a:off x="484583" y="339537"/>
            <a:ext cx="7053544" cy="1050399"/>
          </a:xfrm>
          <a:prstGeom prst="rect">
            <a:avLst/>
          </a:prstGeom>
        </p:spPr>
        <p:txBody>
          <a:bodyPr>
            <a:normAutofit/>
          </a:bodyPr>
          <a:lstStyle/>
          <a:p>
            <a:r>
              <a:t>Title Text</a:t>
            </a:r>
          </a:p>
        </p:txBody>
      </p:sp>
      <p:sp>
        <p:nvSpPr>
          <p:cNvPr id="217" name="Body Level One…"/>
          <p:cNvSpPr txBox="1">
            <a:spLocks noGrp="1"/>
          </p:cNvSpPr>
          <p:nvPr>
            <p:ph type="body" sz="quarter" idx="1"/>
          </p:nvPr>
        </p:nvSpPr>
        <p:spPr>
          <a:xfrm>
            <a:off x="474709" y="1485900"/>
            <a:ext cx="2210151" cy="432198"/>
          </a:xfrm>
          <a:prstGeom prst="rect">
            <a:avLst/>
          </a:prstGeom>
        </p:spPr>
        <p:txBody>
          <a:bodyPr anchor="b"/>
          <a:lstStyle>
            <a:lvl1pPr marL="0" indent="0">
              <a:buClrTx/>
              <a:buSzTx/>
              <a:buNone/>
              <a:defRPr sz="1800">
                <a:solidFill>
                  <a:schemeClr val="accent1"/>
                </a:solidFill>
              </a:defRPr>
            </a:lvl1pPr>
            <a:lvl2pPr marL="0" indent="342900">
              <a:buClrTx/>
              <a:buSzTx/>
              <a:buNone/>
              <a:defRPr sz="1800">
                <a:solidFill>
                  <a:schemeClr val="accent1"/>
                </a:solidFill>
              </a:defRPr>
            </a:lvl2pPr>
            <a:lvl3pPr marL="0" indent="685800">
              <a:buClrTx/>
              <a:buSzTx/>
              <a:buNone/>
              <a:defRPr sz="1800">
                <a:solidFill>
                  <a:schemeClr val="accent1"/>
                </a:solidFill>
              </a:defRPr>
            </a:lvl3pPr>
            <a:lvl4pPr marL="0" indent="1028700">
              <a:buClrTx/>
              <a:buSzTx/>
              <a:buNone/>
              <a:defRPr sz="1800">
                <a:solidFill>
                  <a:schemeClr val="accent1"/>
                </a:solidFill>
              </a:defRPr>
            </a:lvl4pPr>
            <a:lvl5pPr marL="0" indent="1371600">
              <a:buClrTx/>
              <a:buSzTx/>
              <a:buNone/>
              <a:defRPr sz="1800">
                <a:solidFill>
                  <a:schemeClr val="accent1"/>
                </a:solidFill>
              </a:defRPr>
            </a:lvl5pPr>
          </a:lstStyle>
          <a:p>
            <a:r>
              <a:t>Body Level One</a:t>
            </a:r>
          </a:p>
          <a:p>
            <a:pPr lvl="1"/>
            <a:r>
              <a:t>Body Level Two</a:t>
            </a:r>
          </a:p>
          <a:p>
            <a:pPr lvl="2"/>
            <a:r>
              <a:t>Body Level Three</a:t>
            </a:r>
          </a:p>
          <a:p>
            <a:pPr lvl="3"/>
            <a:r>
              <a:t>Body Level Four</a:t>
            </a:r>
          </a:p>
          <a:p>
            <a:pPr lvl="4"/>
            <a:r>
              <a:t>Body Level Five</a:t>
            </a:r>
          </a:p>
        </p:txBody>
      </p:sp>
      <p:sp>
        <p:nvSpPr>
          <p:cNvPr id="218" name="Text Placeholder 3"/>
          <p:cNvSpPr>
            <a:spLocks noGrp="1"/>
          </p:cNvSpPr>
          <p:nvPr>
            <p:ph type="body" sz="quarter" idx="21"/>
          </p:nvPr>
        </p:nvSpPr>
        <p:spPr>
          <a:xfrm>
            <a:off x="489346" y="2000250"/>
            <a:ext cx="2195515" cy="2692005"/>
          </a:xfrm>
          <a:prstGeom prst="rect">
            <a:avLst/>
          </a:prstGeom>
        </p:spPr>
        <p:txBody>
          <a:bodyPr/>
          <a:lstStyle/>
          <a:p>
            <a:pPr marL="0" indent="0">
              <a:buClrTx/>
              <a:buSzTx/>
              <a:buNone/>
              <a:defRPr sz="1000"/>
            </a:pPr>
            <a:endParaRPr/>
          </a:p>
        </p:txBody>
      </p:sp>
      <p:sp>
        <p:nvSpPr>
          <p:cNvPr id="219" name="Text Placeholder 4"/>
          <p:cNvSpPr>
            <a:spLocks noGrp="1"/>
          </p:cNvSpPr>
          <p:nvPr>
            <p:ph type="body" sz="quarter" idx="22"/>
          </p:nvPr>
        </p:nvSpPr>
        <p:spPr>
          <a:xfrm>
            <a:off x="2912745" y="1485900"/>
            <a:ext cx="2202182" cy="432198"/>
          </a:xfrm>
          <a:prstGeom prst="rect">
            <a:avLst/>
          </a:prstGeom>
        </p:spPr>
        <p:txBody>
          <a:bodyPr anchor="b"/>
          <a:lstStyle/>
          <a:p>
            <a:pPr marL="0" indent="0">
              <a:buClrTx/>
              <a:buSzTx/>
              <a:buNone/>
              <a:defRPr sz="1800">
                <a:solidFill>
                  <a:schemeClr val="accent1"/>
                </a:solidFill>
              </a:defRPr>
            </a:pPr>
            <a:endParaRPr/>
          </a:p>
        </p:txBody>
      </p:sp>
      <p:sp>
        <p:nvSpPr>
          <p:cNvPr id="220" name="Text Placeholder 3"/>
          <p:cNvSpPr>
            <a:spLocks noGrp="1"/>
          </p:cNvSpPr>
          <p:nvPr>
            <p:ph type="body" sz="quarter" idx="23"/>
          </p:nvPr>
        </p:nvSpPr>
        <p:spPr>
          <a:xfrm>
            <a:off x="2904829" y="2000250"/>
            <a:ext cx="2210096" cy="2692005"/>
          </a:xfrm>
          <a:prstGeom prst="rect">
            <a:avLst/>
          </a:prstGeom>
        </p:spPr>
        <p:txBody>
          <a:bodyPr/>
          <a:lstStyle/>
          <a:p>
            <a:pPr marL="0" indent="0">
              <a:buClrTx/>
              <a:buSzTx/>
              <a:buNone/>
              <a:defRPr sz="1000"/>
            </a:pPr>
            <a:endParaRPr/>
          </a:p>
        </p:txBody>
      </p:sp>
      <p:sp>
        <p:nvSpPr>
          <p:cNvPr id="221" name="Text Placeholder 4"/>
          <p:cNvSpPr>
            <a:spLocks noGrp="1"/>
          </p:cNvSpPr>
          <p:nvPr>
            <p:ph type="body" sz="quarter" idx="24"/>
          </p:nvPr>
        </p:nvSpPr>
        <p:spPr>
          <a:xfrm>
            <a:off x="5343525" y="1485900"/>
            <a:ext cx="2199085" cy="432198"/>
          </a:xfrm>
          <a:prstGeom prst="rect">
            <a:avLst/>
          </a:prstGeom>
        </p:spPr>
        <p:txBody>
          <a:bodyPr anchor="b"/>
          <a:lstStyle/>
          <a:p>
            <a:pPr marL="0" indent="0">
              <a:buClrTx/>
              <a:buSzTx/>
              <a:buNone/>
              <a:defRPr sz="1800">
                <a:solidFill>
                  <a:schemeClr val="accent1"/>
                </a:solidFill>
              </a:defRPr>
            </a:pPr>
            <a:endParaRPr/>
          </a:p>
        </p:txBody>
      </p:sp>
      <p:sp>
        <p:nvSpPr>
          <p:cNvPr id="222" name="Text Placeholder 3"/>
          <p:cNvSpPr>
            <a:spLocks noGrp="1"/>
          </p:cNvSpPr>
          <p:nvPr>
            <p:ph type="body" sz="quarter" idx="25"/>
          </p:nvPr>
        </p:nvSpPr>
        <p:spPr>
          <a:xfrm>
            <a:off x="5343525" y="2000250"/>
            <a:ext cx="2199085" cy="2692005"/>
          </a:xfrm>
          <a:prstGeom prst="rect">
            <a:avLst/>
          </a:prstGeom>
        </p:spPr>
        <p:txBody>
          <a:bodyPr/>
          <a:lstStyle/>
          <a:p>
            <a:pPr marL="0" indent="0">
              <a:buClrTx/>
              <a:buSzTx/>
              <a:buNone/>
              <a:defRPr sz="1000"/>
            </a:pPr>
            <a:endParaRPr/>
          </a:p>
        </p:txBody>
      </p:sp>
      <p:sp>
        <p:nvSpPr>
          <p:cNvPr id="223" name="Straight Connector 16"/>
          <p:cNvSpPr/>
          <p:nvPr/>
        </p:nvSpPr>
        <p:spPr>
          <a:xfrm flipH="1">
            <a:off x="2794606" y="1600200"/>
            <a:ext cx="1" cy="2971800"/>
          </a:xfrm>
          <a:prstGeom prst="line">
            <a:avLst/>
          </a:prstGeom>
          <a:ln w="12700" cap="rnd">
            <a:solidFill>
              <a:schemeClr val="accent1">
                <a:alpha val="40000"/>
              </a:schemeClr>
            </a:solidFill>
          </a:ln>
        </p:spPr>
        <p:txBody>
          <a:bodyPr lIns="45719" rIns="45719"/>
          <a:lstStyle/>
          <a:p>
            <a:pPr>
              <a:defRPr>
                <a:solidFill>
                  <a:srgbClr val="FFFFFF"/>
                </a:solidFill>
              </a:defRPr>
            </a:pPr>
            <a:endParaRPr/>
          </a:p>
        </p:txBody>
      </p:sp>
      <p:sp>
        <p:nvSpPr>
          <p:cNvPr id="224" name="Straight Connector 17"/>
          <p:cNvSpPr/>
          <p:nvPr/>
        </p:nvSpPr>
        <p:spPr>
          <a:xfrm flipH="1">
            <a:off x="5221670" y="1600200"/>
            <a:ext cx="1" cy="2975163"/>
          </a:xfrm>
          <a:prstGeom prst="line">
            <a:avLst/>
          </a:prstGeom>
          <a:ln w="12700" cap="rnd">
            <a:solidFill>
              <a:schemeClr val="accent1">
                <a:alpha val="40000"/>
              </a:schemeClr>
            </a:solidFill>
          </a:ln>
        </p:spPr>
        <p:txBody>
          <a:bodyPr lIns="45719" rIns="45719"/>
          <a:lstStyle/>
          <a:p>
            <a:pPr>
              <a:defRPr>
                <a:solidFill>
                  <a:srgbClr val="FFFFFF"/>
                </a:solidFill>
              </a:defRPr>
            </a:pPr>
            <a:endParaRPr/>
          </a:p>
        </p:txBody>
      </p:sp>
      <p:sp>
        <p:nvSpPr>
          <p:cNvPr id="2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3 Picture Column">
    <p:spTree>
      <p:nvGrpSpPr>
        <p:cNvPr id="1" name=""/>
        <p:cNvGrpSpPr/>
        <p:nvPr/>
      </p:nvGrpSpPr>
      <p:grpSpPr>
        <a:xfrm>
          <a:off x="0" y="0"/>
          <a:ext cx="0" cy="0"/>
          <a:chOff x="0" y="0"/>
          <a:chExt cx="0" cy="0"/>
        </a:xfrm>
      </p:grpSpPr>
      <p:pic>
        <p:nvPicPr>
          <p:cNvPr id="232" name="Picture 7" descr="Picture 7"/>
          <p:cNvPicPr>
            <a:picLocks noChangeAspect="1"/>
          </p:cNvPicPr>
          <p:nvPr/>
        </p:nvPicPr>
        <p:blipFill>
          <a:blip r:embed="rId2">
            <a:extLst/>
          </a:blip>
          <a:srcRect l="3613"/>
          <a:stretch>
            <a:fillRect/>
          </a:stretch>
        </p:blipFill>
        <p:spPr>
          <a:xfrm>
            <a:off x="-1" y="2002264"/>
            <a:ext cx="3027760" cy="3141236"/>
          </a:xfrm>
          <a:prstGeom prst="rect">
            <a:avLst/>
          </a:prstGeom>
          <a:ln w="12700">
            <a:miter lim="400000"/>
          </a:ln>
        </p:spPr>
      </p:pic>
      <p:pic>
        <p:nvPicPr>
          <p:cNvPr id="233" name="Picture 6" descr="Picture 6"/>
          <p:cNvPicPr>
            <a:picLocks noChangeAspect="1"/>
          </p:cNvPicPr>
          <p:nvPr/>
        </p:nvPicPr>
        <p:blipFill>
          <a:blip r:embed="rId3">
            <a:extLst/>
          </a:blip>
          <a:srcRect l="35640"/>
          <a:stretch>
            <a:fillRect/>
          </a:stretch>
        </p:blipFill>
        <p:spPr>
          <a:xfrm>
            <a:off x="-1" y="2169261"/>
            <a:ext cx="1141810" cy="1774090"/>
          </a:xfrm>
          <a:prstGeom prst="rect">
            <a:avLst/>
          </a:prstGeom>
          <a:ln w="12700">
            <a:miter lim="400000"/>
          </a:ln>
        </p:spPr>
      </p:pic>
      <p:sp>
        <p:nvSpPr>
          <p:cNvPr id="234" name="Oval 15"/>
          <p:cNvSpPr/>
          <p:nvPr/>
        </p:nvSpPr>
        <p:spPr>
          <a:xfrm>
            <a:off x="6456758" y="1257300"/>
            <a:ext cx="2114551" cy="2114550"/>
          </a:xfrm>
          <a:prstGeom prst="ellipse">
            <a:avLst/>
          </a:prstGeom>
          <a:gradFill>
            <a:gsLst>
              <a:gs pos="0">
                <a:srgbClr val="7AC4F0">
                  <a:alpha val="7000"/>
                </a:srgbClr>
              </a:gs>
              <a:gs pos="36000">
                <a:srgbClr val="7AC4F0">
                  <a:alpha val="6000"/>
                </a:srgbClr>
              </a:gs>
              <a:gs pos="69000">
                <a:srgbClr val="7AC4F0">
                  <a:alpha val="0"/>
                </a:srgbClr>
              </a:gs>
            </a:gsLst>
            <a:path path="circle">
              <a:fillToRect l="37721" t="-19636" r="62278" b="119636"/>
            </a:path>
          </a:gradFill>
          <a:ln w="12700">
            <a:miter lim="400000"/>
          </a:ln>
        </p:spPr>
        <p:txBody>
          <a:bodyPr lIns="45719" rIns="45719"/>
          <a:lstStyle/>
          <a:p>
            <a:pPr>
              <a:defRPr>
                <a:solidFill>
                  <a:srgbClr val="FFFFFF"/>
                </a:solidFill>
              </a:defRPr>
            </a:pPr>
            <a:endParaRPr/>
          </a:p>
        </p:txBody>
      </p:sp>
      <p:pic>
        <p:nvPicPr>
          <p:cNvPr id="235" name="Picture 8" descr="Picture 8"/>
          <p:cNvPicPr>
            <a:picLocks noChangeAspect="1"/>
          </p:cNvPicPr>
          <p:nvPr/>
        </p:nvPicPr>
        <p:blipFill>
          <a:blip r:embed="rId4">
            <a:extLst/>
          </a:blip>
          <a:srcRect t="28812"/>
          <a:stretch>
            <a:fillRect/>
          </a:stretch>
        </p:blipFill>
        <p:spPr>
          <a:xfrm>
            <a:off x="5999560" y="0"/>
            <a:ext cx="1202541" cy="856057"/>
          </a:xfrm>
          <a:prstGeom prst="rect">
            <a:avLst/>
          </a:prstGeom>
          <a:ln w="12700">
            <a:miter lim="400000"/>
          </a:ln>
        </p:spPr>
      </p:pic>
      <p:pic>
        <p:nvPicPr>
          <p:cNvPr id="236" name="Picture 9" descr="Picture 9"/>
          <p:cNvPicPr>
            <a:picLocks noChangeAspect="1"/>
          </p:cNvPicPr>
          <p:nvPr/>
        </p:nvPicPr>
        <p:blipFill>
          <a:blip r:embed="rId5">
            <a:extLst/>
          </a:blip>
          <a:srcRect b="23320"/>
          <a:stretch>
            <a:fillRect/>
          </a:stretch>
        </p:blipFill>
        <p:spPr>
          <a:xfrm>
            <a:off x="6456758" y="4572000"/>
            <a:ext cx="745303" cy="571500"/>
          </a:xfrm>
          <a:prstGeom prst="rect">
            <a:avLst/>
          </a:prstGeom>
          <a:ln w="12700">
            <a:miter lim="400000"/>
          </a:ln>
        </p:spPr>
      </p:pic>
      <p:sp>
        <p:nvSpPr>
          <p:cNvPr id="237" name="Rectangle 13"/>
          <p:cNvSpPr/>
          <p:nvPr/>
        </p:nvSpPr>
        <p:spPr>
          <a:xfrm>
            <a:off x="7828359" y="0"/>
            <a:ext cx="514351" cy="85725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pPr>
              <a:defRPr>
                <a:solidFill>
                  <a:srgbClr val="FFFFFF"/>
                </a:solidFill>
              </a:defRPr>
            </a:pPr>
            <a:endParaRPr/>
          </a:p>
        </p:txBody>
      </p:sp>
      <p:sp>
        <p:nvSpPr>
          <p:cNvPr id="238" name="Title Text"/>
          <p:cNvSpPr txBox="1">
            <a:spLocks noGrp="1"/>
          </p:cNvSpPr>
          <p:nvPr>
            <p:ph type="title"/>
          </p:nvPr>
        </p:nvSpPr>
        <p:spPr>
          <a:xfrm>
            <a:off x="484583" y="339537"/>
            <a:ext cx="7053544" cy="1050399"/>
          </a:xfrm>
          <a:prstGeom prst="rect">
            <a:avLst/>
          </a:prstGeom>
        </p:spPr>
        <p:txBody>
          <a:bodyPr>
            <a:normAutofit/>
          </a:bodyPr>
          <a:lstStyle/>
          <a:p>
            <a:r>
              <a:t>Title Text</a:t>
            </a:r>
          </a:p>
        </p:txBody>
      </p:sp>
      <p:sp>
        <p:nvSpPr>
          <p:cNvPr id="239" name="Body Level One…"/>
          <p:cNvSpPr txBox="1">
            <a:spLocks noGrp="1"/>
          </p:cNvSpPr>
          <p:nvPr>
            <p:ph type="body" sz="quarter" idx="1"/>
          </p:nvPr>
        </p:nvSpPr>
        <p:spPr>
          <a:xfrm>
            <a:off x="489347" y="3188211"/>
            <a:ext cx="2205039" cy="432199"/>
          </a:xfrm>
          <a:prstGeom prst="rect">
            <a:avLst/>
          </a:prstGeom>
        </p:spPr>
        <p:txBody>
          <a:bodyPr anchor="b"/>
          <a:lstStyle>
            <a:lvl1pPr marL="0" indent="0">
              <a:buClrTx/>
              <a:buSzTx/>
              <a:buNone/>
              <a:defRPr sz="1800">
                <a:solidFill>
                  <a:schemeClr val="accent1"/>
                </a:solidFill>
              </a:defRPr>
            </a:lvl1pPr>
            <a:lvl2pPr marL="0" indent="342900">
              <a:buClrTx/>
              <a:buSzTx/>
              <a:buNone/>
              <a:defRPr sz="1800">
                <a:solidFill>
                  <a:schemeClr val="accent1"/>
                </a:solidFill>
              </a:defRPr>
            </a:lvl2pPr>
            <a:lvl3pPr marL="0" indent="685800">
              <a:buClrTx/>
              <a:buSzTx/>
              <a:buNone/>
              <a:defRPr sz="1800">
                <a:solidFill>
                  <a:schemeClr val="accent1"/>
                </a:solidFill>
              </a:defRPr>
            </a:lvl3pPr>
            <a:lvl4pPr marL="0" indent="1028700">
              <a:buClrTx/>
              <a:buSzTx/>
              <a:buNone/>
              <a:defRPr sz="1800">
                <a:solidFill>
                  <a:schemeClr val="accent1"/>
                </a:solidFill>
              </a:defRPr>
            </a:lvl4pPr>
            <a:lvl5pPr marL="0" indent="1371600">
              <a:buClrTx/>
              <a:buSzTx/>
              <a:buNone/>
              <a:defRPr sz="1800">
                <a:solidFill>
                  <a:schemeClr val="accent1"/>
                </a:solidFill>
              </a:defRPr>
            </a:lvl5pPr>
          </a:lstStyle>
          <a:p>
            <a:r>
              <a:t>Body Level One</a:t>
            </a:r>
          </a:p>
          <a:p>
            <a:pPr lvl="1"/>
            <a:r>
              <a:t>Body Level Two</a:t>
            </a:r>
          </a:p>
          <a:p>
            <a:pPr lvl="2"/>
            <a:r>
              <a:t>Body Level Three</a:t>
            </a:r>
          </a:p>
          <a:p>
            <a:pPr lvl="3"/>
            <a:r>
              <a:t>Body Level Four</a:t>
            </a:r>
          </a:p>
          <a:p>
            <a:pPr lvl="4"/>
            <a:r>
              <a:t>Body Level Five</a:t>
            </a:r>
          </a:p>
        </p:txBody>
      </p:sp>
      <p:sp>
        <p:nvSpPr>
          <p:cNvPr id="240" name="Picture Placeholder 2"/>
          <p:cNvSpPr>
            <a:spLocks noGrp="1"/>
          </p:cNvSpPr>
          <p:nvPr>
            <p:ph type="pic" sz="quarter" idx="21"/>
          </p:nvPr>
        </p:nvSpPr>
        <p:spPr>
          <a:xfrm>
            <a:off x="489346" y="1657350"/>
            <a:ext cx="2205040" cy="1143000"/>
          </a:xfrm>
          <a:prstGeom prst="rect">
            <a:avLst/>
          </a:prstGeom>
          <a:effectLst>
            <a:outerShdw blurRad="50800" dist="50800" dir="5400000" rotWithShape="0">
              <a:srgbClr val="000000">
                <a:alpha val="43000"/>
              </a:srgbClr>
            </a:outerShdw>
          </a:effectLst>
        </p:spPr>
        <p:txBody>
          <a:bodyPr lIns="91439" rIns="91439">
            <a:noAutofit/>
          </a:bodyPr>
          <a:lstStyle/>
          <a:p>
            <a:endParaRPr/>
          </a:p>
        </p:txBody>
      </p:sp>
      <p:sp>
        <p:nvSpPr>
          <p:cNvPr id="241" name="Text Placeholder 3"/>
          <p:cNvSpPr>
            <a:spLocks noGrp="1"/>
          </p:cNvSpPr>
          <p:nvPr>
            <p:ph type="body" sz="quarter" idx="22"/>
          </p:nvPr>
        </p:nvSpPr>
        <p:spPr>
          <a:xfrm>
            <a:off x="489346" y="3620408"/>
            <a:ext cx="2205040" cy="494393"/>
          </a:xfrm>
          <a:prstGeom prst="rect">
            <a:avLst/>
          </a:prstGeom>
        </p:spPr>
        <p:txBody>
          <a:bodyPr/>
          <a:lstStyle/>
          <a:p>
            <a:pPr marL="0" indent="0">
              <a:buClrTx/>
              <a:buSzTx/>
              <a:buNone/>
              <a:defRPr sz="1000"/>
            </a:pPr>
            <a:endParaRPr/>
          </a:p>
        </p:txBody>
      </p:sp>
      <p:sp>
        <p:nvSpPr>
          <p:cNvPr id="242" name="Text Placeholder 4"/>
          <p:cNvSpPr>
            <a:spLocks noGrp="1"/>
          </p:cNvSpPr>
          <p:nvPr>
            <p:ph type="body" sz="quarter" idx="23"/>
          </p:nvPr>
        </p:nvSpPr>
        <p:spPr>
          <a:xfrm>
            <a:off x="2917032" y="3188211"/>
            <a:ext cx="2197894" cy="432199"/>
          </a:xfrm>
          <a:prstGeom prst="rect">
            <a:avLst/>
          </a:prstGeom>
        </p:spPr>
        <p:txBody>
          <a:bodyPr anchor="b"/>
          <a:lstStyle/>
          <a:p>
            <a:pPr marL="0" indent="0">
              <a:buClrTx/>
              <a:buSzTx/>
              <a:buNone/>
              <a:defRPr sz="1800">
                <a:solidFill>
                  <a:schemeClr val="accent1"/>
                </a:solidFill>
              </a:defRPr>
            </a:pPr>
            <a:endParaRPr/>
          </a:p>
        </p:txBody>
      </p:sp>
      <p:sp>
        <p:nvSpPr>
          <p:cNvPr id="243" name="Picture Placeholder 2"/>
          <p:cNvSpPr>
            <a:spLocks noGrp="1"/>
          </p:cNvSpPr>
          <p:nvPr>
            <p:ph type="pic" sz="quarter" idx="24"/>
          </p:nvPr>
        </p:nvSpPr>
        <p:spPr>
          <a:xfrm>
            <a:off x="2917031" y="1657350"/>
            <a:ext cx="2197894" cy="1143000"/>
          </a:xfrm>
          <a:prstGeom prst="rect">
            <a:avLst/>
          </a:prstGeom>
          <a:effectLst>
            <a:outerShdw blurRad="50800" dist="50800" dir="5400000" rotWithShape="0">
              <a:srgbClr val="000000">
                <a:alpha val="43000"/>
              </a:srgbClr>
            </a:outerShdw>
          </a:effectLst>
        </p:spPr>
        <p:txBody>
          <a:bodyPr lIns="91439" rIns="91439">
            <a:noAutofit/>
          </a:bodyPr>
          <a:lstStyle/>
          <a:p>
            <a:endParaRPr/>
          </a:p>
        </p:txBody>
      </p:sp>
      <p:sp>
        <p:nvSpPr>
          <p:cNvPr id="244" name="Text Placeholder 3"/>
          <p:cNvSpPr>
            <a:spLocks noGrp="1"/>
          </p:cNvSpPr>
          <p:nvPr>
            <p:ph type="body" sz="quarter" idx="25"/>
          </p:nvPr>
        </p:nvSpPr>
        <p:spPr>
          <a:xfrm>
            <a:off x="2916016" y="3620408"/>
            <a:ext cx="2200806" cy="494393"/>
          </a:xfrm>
          <a:prstGeom prst="rect">
            <a:avLst/>
          </a:prstGeom>
        </p:spPr>
        <p:txBody>
          <a:bodyPr/>
          <a:lstStyle/>
          <a:p>
            <a:pPr marL="0" indent="0">
              <a:buClrTx/>
              <a:buSzTx/>
              <a:buNone/>
              <a:defRPr sz="1000"/>
            </a:pPr>
            <a:endParaRPr/>
          </a:p>
        </p:txBody>
      </p:sp>
      <p:sp>
        <p:nvSpPr>
          <p:cNvPr id="245" name="Text Placeholder 4"/>
          <p:cNvSpPr>
            <a:spLocks noGrp="1"/>
          </p:cNvSpPr>
          <p:nvPr>
            <p:ph type="body" sz="quarter" idx="26"/>
          </p:nvPr>
        </p:nvSpPr>
        <p:spPr>
          <a:xfrm>
            <a:off x="5343525" y="3188211"/>
            <a:ext cx="2199085" cy="432199"/>
          </a:xfrm>
          <a:prstGeom prst="rect">
            <a:avLst/>
          </a:prstGeom>
        </p:spPr>
        <p:txBody>
          <a:bodyPr anchor="b"/>
          <a:lstStyle/>
          <a:p>
            <a:pPr marL="0" indent="0">
              <a:buClrTx/>
              <a:buSzTx/>
              <a:buNone/>
              <a:defRPr sz="1800">
                <a:solidFill>
                  <a:schemeClr val="accent1"/>
                </a:solidFill>
              </a:defRPr>
            </a:pPr>
            <a:endParaRPr/>
          </a:p>
        </p:txBody>
      </p:sp>
      <p:sp>
        <p:nvSpPr>
          <p:cNvPr id="246" name="Picture Placeholder 2"/>
          <p:cNvSpPr>
            <a:spLocks noGrp="1"/>
          </p:cNvSpPr>
          <p:nvPr>
            <p:ph type="pic" sz="quarter" idx="27"/>
          </p:nvPr>
        </p:nvSpPr>
        <p:spPr>
          <a:xfrm>
            <a:off x="5343525" y="1657350"/>
            <a:ext cx="2199085" cy="1143000"/>
          </a:xfrm>
          <a:prstGeom prst="rect">
            <a:avLst/>
          </a:prstGeom>
          <a:effectLst>
            <a:outerShdw blurRad="50800" dist="50800" dir="5400000" rotWithShape="0">
              <a:srgbClr val="000000">
                <a:alpha val="43000"/>
              </a:srgbClr>
            </a:outerShdw>
          </a:effectLst>
        </p:spPr>
        <p:txBody>
          <a:bodyPr lIns="91439" rIns="91439">
            <a:noAutofit/>
          </a:bodyPr>
          <a:lstStyle/>
          <a:p>
            <a:endParaRPr/>
          </a:p>
        </p:txBody>
      </p:sp>
      <p:sp>
        <p:nvSpPr>
          <p:cNvPr id="247" name="Text Placeholder 3"/>
          <p:cNvSpPr>
            <a:spLocks noGrp="1"/>
          </p:cNvSpPr>
          <p:nvPr>
            <p:ph type="body" sz="quarter" idx="28"/>
          </p:nvPr>
        </p:nvSpPr>
        <p:spPr>
          <a:xfrm>
            <a:off x="5343431" y="3620406"/>
            <a:ext cx="2201999" cy="494393"/>
          </a:xfrm>
          <a:prstGeom prst="rect">
            <a:avLst/>
          </a:prstGeom>
        </p:spPr>
        <p:txBody>
          <a:bodyPr/>
          <a:lstStyle/>
          <a:p>
            <a:pPr marL="0" indent="0">
              <a:buClrTx/>
              <a:buSzTx/>
              <a:buNone/>
              <a:defRPr sz="1000"/>
            </a:pPr>
            <a:endParaRPr/>
          </a:p>
        </p:txBody>
      </p:sp>
      <p:sp>
        <p:nvSpPr>
          <p:cNvPr id="248" name="Straight Connector 16"/>
          <p:cNvSpPr/>
          <p:nvPr/>
        </p:nvSpPr>
        <p:spPr>
          <a:xfrm flipH="1">
            <a:off x="2794606" y="1600200"/>
            <a:ext cx="1" cy="2971800"/>
          </a:xfrm>
          <a:prstGeom prst="line">
            <a:avLst/>
          </a:prstGeom>
          <a:ln w="12700" cap="rnd">
            <a:solidFill>
              <a:schemeClr val="accent1">
                <a:alpha val="40000"/>
              </a:schemeClr>
            </a:solidFill>
          </a:ln>
        </p:spPr>
        <p:txBody>
          <a:bodyPr lIns="45719" rIns="45719"/>
          <a:lstStyle/>
          <a:p>
            <a:pPr>
              <a:defRPr>
                <a:solidFill>
                  <a:srgbClr val="FFFFFF"/>
                </a:solidFill>
              </a:defRPr>
            </a:pPr>
            <a:endParaRPr/>
          </a:p>
        </p:txBody>
      </p:sp>
      <p:sp>
        <p:nvSpPr>
          <p:cNvPr id="249" name="Straight Connector 17"/>
          <p:cNvSpPr/>
          <p:nvPr/>
        </p:nvSpPr>
        <p:spPr>
          <a:xfrm flipH="1">
            <a:off x="5221670" y="1600200"/>
            <a:ext cx="1" cy="2975163"/>
          </a:xfrm>
          <a:prstGeom prst="line">
            <a:avLst/>
          </a:prstGeom>
          <a:ln w="12700" cap="rnd">
            <a:solidFill>
              <a:schemeClr val="accent1">
                <a:alpha val="40000"/>
              </a:schemeClr>
            </a:solidFill>
          </a:ln>
        </p:spPr>
        <p:txBody>
          <a:bodyPr lIns="45719" rIns="45719"/>
          <a:lstStyle/>
          <a:p>
            <a:pPr>
              <a:defRPr>
                <a:solidFill>
                  <a:srgbClr val="FFFFFF"/>
                </a:solidFill>
              </a:defRPr>
            </a:pPr>
            <a:endParaRPr/>
          </a:p>
        </p:txBody>
      </p:sp>
      <p:sp>
        <p:nvSpPr>
          <p:cNvPr id="2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itle and body">
    <p:spTree>
      <p:nvGrpSpPr>
        <p:cNvPr id="1" name=""/>
        <p:cNvGrpSpPr/>
        <p:nvPr/>
      </p:nvGrpSpPr>
      <p:grpSpPr>
        <a:xfrm>
          <a:off x="0" y="0"/>
          <a:ext cx="0" cy="0"/>
          <a:chOff x="0" y="0"/>
          <a:chExt cx="0" cy="0"/>
        </a:xfrm>
      </p:grpSpPr>
      <p:pic>
        <p:nvPicPr>
          <p:cNvPr id="257" name="Picture 7" descr="Picture 7"/>
          <p:cNvPicPr>
            <a:picLocks noChangeAspect="1"/>
          </p:cNvPicPr>
          <p:nvPr/>
        </p:nvPicPr>
        <p:blipFill>
          <a:blip r:embed="rId2">
            <a:extLst/>
          </a:blip>
          <a:srcRect l="3613"/>
          <a:stretch>
            <a:fillRect/>
          </a:stretch>
        </p:blipFill>
        <p:spPr>
          <a:xfrm>
            <a:off x="-1" y="2002264"/>
            <a:ext cx="3027760" cy="3141236"/>
          </a:xfrm>
          <a:prstGeom prst="rect">
            <a:avLst/>
          </a:prstGeom>
          <a:ln w="12700">
            <a:miter lim="400000"/>
          </a:ln>
        </p:spPr>
      </p:pic>
      <p:pic>
        <p:nvPicPr>
          <p:cNvPr id="258" name="Picture 6" descr="Picture 6"/>
          <p:cNvPicPr>
            <a:picLocks noChangeAspect="1"/>
          </p:cNvPicPr>
          <p:nvPr/>
        </p:nvPicPr>
        <p:blipFill>
          <a:blip r:embed="rId3">
            <a:extLst/>
          </a:blip>
          <a:srcRect l="35640"/>
          <a:stretch>
            <a:fillRect/>
          </a:stretch>
        </p:blipFill>
        <p:spPr>
          <a:xfrm>
            <a:off x="-1" y="2169261"/>
            <a:ext cx="1141810" cy="1774090"/>
          </a:xfrm>
          <a:prstGeom prst="rect">
            <a:avLst/>
          </a:prstGeom>
          <a:ln w="12700">
            <a:miter lim="400000"/>
          </a:ln>
        </p:spPr>
      </p:pic>
      <p:sp>
        <p:nvSpPr>
          <p:cNvPr id="259" name="Oval 15"/>
          <p:cNvSpPr/>
          <p:nvPr/>
        </p:nvSpPr>
        <p:spPr>
          <a:xfrm>
            <a:off x="6456758" y="1257300"/>
            <a:ext cx="2114551" cy="2114550"/>
          </a:xfrm>
          <a:prstGeom prst="ellipse">
            <a:avLst/>
          </a:prstGeom>
          <a:gradFill>
            <a:gsLst>
              <a:gs pos="0">
                <a:srgbClr val="7AC4F0">
                  <a:alpha val="7000"/>
                </a:srgbClr>
              </a:gs>
              <a:gs pos="36000">
                <a:srgbClr val="7AC4F0">
                  <a:alpha val="6000"/>
                </a:srgbClr>
              </a:gs>
              <a:gs pos="69000">
                <a:srgbClr val="7AC4F0">
                  <a:alpha val="0"/>
                </a:srgbClr>
              </a:gs>
            </a:gsLst>
            <a:path path="circle">
              <a:fillToRect l="37721" t="-19636" r="62278" b="119636"/>
            </a:path>
          </a:gradFill>
          <a:ln w="12700">
            <a:miter lim="400000"/>
          </a:ln>
        </p:spPr>
        <p:txBody>
          <a:bodyPr lIns="45719" rIns="45719"/>
          <a:lstStyle/>
          <a:p>
            <a:pPr>
              <a:defRPr>
                <a:solidFill>
                  <a:srgbClr val="FFFFFF"/>
                </a:solidFill>
              </a:defRPr>
            </a:pPr>
            <a:endParaRPr/>
          </a:p>
        </p:txBody>
      </p:sp>
      <p:pic>
        <p:nvPicPr>
          <p:cNvPr id="260" name="Picture 8" descr="Picture 8"/>
          <p:cNvPicPr>
            <a:picLocks noChangeAspect="1"/>
          </p:cNvPicPr>
          <p:nvPr/>
        </p:nvPicPr>
        <p:blipFill>
          <a:blip r:embed="rId4">
            <a:extLst/>
          </a:blip>
          <a:srcRect t="28812"/>
          <a:stretch>
            <a:fillRect/>
          </a:stretch>
        </p:blipFill>
        <p:spPr>
          <a:xfrm>
            <a:off x="5999560" y="0"/>
            <a:ext cx="1202541" cy="856057"/>
          </a:xfrm>
          <a:prstGeom prst="rect">
            <a:avLst/>
          </a:prstGeom>
          <a:ln w="12700">
            <a:miter lim="400000"/>
          </a:ln>
        </p:spPr>
      </p:pic>
      <p:pic>
        <p:nvPicPr>
          <p:cNvPr id="261" name="Picture 9" descr="Picture 9"/>
          <p:cNvPicPr>
            <a:picLocks noChangeAspect="1"/>
          </p:cNvPicPr>
          <p:nvPr/>
        </p:nvPicPr>
        <p:blipFill>
          <a:blip r:embed="rId5">
            <a:extLst/>
          </a:blip>
          <a:srcRect b="23320"/>
          <a:stretch>
            <a:fillRect/>
          </a:stretch>
        </p:blipFill>
        <p:spPr>
          <a:xfrm>
            <a:off x="6456758" y="4572000"/>
            <a:ext cx="745303" cy="571500"/>
          </a:xfrm>
          <a:prstGeom prst="rect">
            <a:avLst/>
          </a:prstGeom>
          <a:ln w="12700">
            <a:miter lim="400000"/>
          </a:ln>
        </p:spPr>
      </p:pic>
      <p:sp>
        <p:nvSpPr>
          <p:cNvPr id="262" name="Rectangle 13"/>
          <p:cNvSpPr/>
          <p:nvPr/>
        </p:nvSpPr>
        <p:spPr>
          <a:xfrm>
            <a:off x="7828359" y="0"/>
            <a:ext cx="514351" cy="85725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pPr>
              <a:defRPr>
                <a:solidFill>
                  <a:srgbClr val="FFFFFF"/>
                </a:solidFill>
              </a:defRPr>
            </a:pPr>
            <a:endParaRPr/>
          </a:p>
        </p:txBody>
      </p:sp>
      <p:sp>
        <p:nvSpPr>
          <p:cNvPr id="263" name="Title Text"/>
          <p:cNvSpPr txBox="1">
            <a:spLocks noGrp="1"/>
          </p:cNvSpPr>
          <p:nvPr>
            <p:ph type="title"/>
          </p:nvPr>
        </p:nvSpPr>
        <p:spPr>
          <a:xfrm>
            <a:off x="471900" y="738725"/>
            <a:ext cx="8222100" cy="767701"/>
          </a:xfrm>
          <a:prstGeom prst="rect">
            <a:avLst/>
          </a:prstGeom>
        </p:spPr>
        <p:txBody>
          <a:bodyPr lIns="91424" tIns="91424" rIns="91424" bIns="91424" anchor="b">
            <a:normAutofit/>
          </a:bodyPr>
          <a:lstStyle/>
          <a:p>
            <a:r>
              <a:t>Title Text</a:t>
            </a:r>
          </a:p>
        </p:txBody>
      </p:sp>
      <p:sp>
        <p:nvSpPr>
          <p:cNvPr id="264" name="Body Level One…"/>
          <p:cNvSpPr txBox="1">
            <a:spLocks noGrp="1"/>
          </p:cNvSpPr>
          <p:nvPr>
            <p:ph type="body" idx="1"/>
          </p:nvPr>
        </p:nvSpPr>
        <p:spPr>
          <a:xfrm>
            <a:off x="471900" y="1919074"/>
            <a:ext cx="8222100" cy="2710201"/>
          </a:xfrm>
          <a:prstGeom prst="rect">
            <a:avLst/>
          </a:prstGeom>
        </p:spPr>
        <p:txBody>
          <a:bodyPr lIns="91424" tIns="91424" rIns="91424" bIns="91424"/>
          <a:lstStyle>
            <a:lvl1pPr marL="457200" indent="-342900">
              <a:spcBef>
                <a:spcPts val="0"/>
              </a:spcBef>
              <a:buSzPts val="1500"/>
              <a:buChar char="●"/>
            </a:lvl1pPr>
            <a:lvl2pPr marL="963246" indent="-366346">
              <a:spcBef>
                <a:spcPts val="0"/>
              </a:spcBef>
              <a:buSzPts val="1500"/>
              <a:buChar char="○"/>
            </a:lvl2pPr>
            <a:lvl3pPr marL="1450975" indent="-396875">
              <a:spcBef>
                <a:spcPts val="0"/>
              </a:spcBef>
              <a:buSzPts val="1500"/>
              <a:buChar char="■"/>
            </a:lvl3pPr>
            <a:lvl4pPr marL="1987550" indent="-476250">
              <a:spcBef>
                <a:spcPts val="0"/>
              </a:spcBef>
              <a:buSzPts val="1500"/>
              <a:buChar char="●"/>
            </a:lvl4pPr>
            <a:lvl5pPr marL="2444750" indent="-476250">
              <a:spcBef>
                <a:spcPts val="0"/>
              </a:spcBef>
              <a:buSzPts val="1500"/>
              <a:buChar char="○"/>
            </a:lvl5pPr>
          </a:lstStyle>
          <a:p>
            <a:r>
              <a:t>Body Level One</a:t>
            </a:r>
          </a:p>
          <a:p>
            <a:pPr lvl="1"/>
            <a:r>
              <a:t>Body Level Two</a:t>
            </a:r>
          </a:p>
          <a:p>
            <a:pPr lvl="2"/>
            <a:r>
              <a:t>Body Level Three</a:t>
            </a:r>
          </a:p>
          <a:p>
            <a:pPr lvl="3"/>
            <a:r>
              <a:t>Body Level Four</a:t>
            </a:r>
          </a:p>
          <a:p>
            <a:pPr lvl="4"/>
            <a:r>
              <a:t>Body Level Five</a:t>
            </a:r>
          </a:p>
        </p:txBody>
      </p:sp>
      <p:sp>
        <p:nvSpPr>
          <p:cNvPr id="265" name="Slide Number"/>
          <p:cNvSpPr txBox="1">
            <a:spLocks noGrp="1"/>
          </p:cNvSpPr>
          <p:nvPr>
            <p:ph type="sldNum" sz="quarter" idx="2"/>
          </p:nvPr>
        </p:nvSpPr>
        <p:spPr>
          <a:xfrm>
            <a:off x="8581080" y="4635898"/>
            <a:ext cx="491161" cy="513051"/>
          </a:xfrm>
          <a:prstGeom prst="rect">
            <a:avLst/>
          </a:prstGeom>
        </p:spPr>
        <p:txBody>
          <a:bodyPr lIns="91424" tIns="91424" rIns="91424" bIns="91424" anchor="ctr">
            <a:normAutofit/>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Title and body 0">
    <p:bg>
      <p:bgPr>
        <a:solidFill>
          <a:srgbClr val="FFFFFF"/>
        </a:solidFill>
        <a:effectLst/>
      </p:bgPr>
    </p:bg>
    <p:spTree>
      <p:nvGrpSpPr>
        <p:cNvPr id="1" name=""/>
        <p:cNvGrpSpPr/>
        <p:nvPr/>
      </p:nvGrpSpPr>
      <p:grpSpPr>
        <a:xfrm>
          <a:off x="0" y="0"/>
          <a:ext cx="0" cy="0"/>
          <a:chOff x="0" y="0"/>
          <a:chExt cx="0" cy="0"/>
        </a:xfrm>
      </p:grpSpPr>
      <p:pic>
        <p:nvPicPr>
          <p:cNvPr id="272" name="Picture 7" descr="Picture 7"/>
          <p:cNvPicPr>
            <a:picLocks noChangeAspect="1"/>
          </p:cNvPicPr>
          <p:nvPr/>
        </p:nvPicPr>
        <p:blipFill>
          <a:blip r:embed="rId2">
            <a:extLst/>
          </a:blip>
          <a:srcRect l="3613"/>
          <a:stretch>
            <a:fillRect/>
          </a:stretch>
        </p:blipFill>
        <p:spPr>
          <a:xfrm>
            <a:off x="-1" y="2002264"/>
            <a:ext cx="3027760" cy="3141236"/>
          </a:xfrm>
          <a:prstGeom prst="rect">
            <a:avLst/>
          </a:prstGeom>
          <a:ln w="12700">
            <a:miter lim="400000"/>
          </a:ln>
        </p:spPr>
      </p:pic>
      <p:pic>
        <p:nvPicPr>
          <p:cNvPr id="273" name="Picture 6" descr="Picture 6"/>
          <p:cNvPicPr>
            <a:picLocks noChangeAspect="1"/>
          </p:cNvPicPr>
          <p:nvPr/>
        </p:nvPicPr>
        <p:blipFill>
          <a:blip r:embed="rId3">
            <a:extLst/>
          </a:blip>
          <a:srcRect l="35640"/>
          <a:stretch>
            <a:fillRect/>
          </a:stretch>
        </p:blipFill>
        <p:spPr>
          <a:xfrm>
            <a:off x="-1" y="2169261"/>
            <a:ext cx="1141810" cy="1774090"/>
          </a:xfrm>
          <a:prstGeom prst="rect">
            <a:avLst/>
          </a:prstGeom>
          <a:ln w="12700">
            <a:miter lim="400000"/>
          </a:ln>
        </p:spPr>
      </p:pic>
      <p:sp>
        <p:nvSpPr>
          <p:cNvPr id="274" name="Oval 15"/>
          <p:cNvSpPr/>
          <p:nvPr/>
        </p:nvSpPr>
        <p:spPr>
          <a:xfrm>
            <a:off x="6456758" y="1257300"/>
            <a:ext cx="2114551" cy="2114550"/>
          </a:xfrm>
          <a:prstGeom prst="ellipse">
            <a:avLst/>
          </a:prstGeom>
          <a:gradFill>
            <a:gsLst>
              <a:gs pos="0">
                <a:srgbClr val="F7F7F7">
                  <a:alpha val="7000"/>
                </a:srgbClr>
              </a:gs>
              <a:gs pos="36000">
                <a:srgbClr val="F7F7F7">
                  <a:alpha val="6000"/>
                </a:srgbClr>
              </a:gs>
              <a:gs pos="69000">
                <a:srgbClr val="F7F7F7">
                  <a:alpha val="0"/>
                </a:srgbClr>
              </a:gs>
            </a:gsLst>
            <a:path path="circle">
              <a:fillToRect l="37721" t="-19636" r="62278" b="119636"/>
            </a:path>
          </a:gradFill>
          <a:ln w="12700">
            <a:miter lim="400000"/>
          </a:ln>
        </p:spPr>
        <p:txBody>
          <a:bodyPr lIns="45719" rIns="45719"/>
          <a:lstStyle/>
          <a:p>
            <a:endParaRPr/>
          </a:p>
        </p:txBody>
      </p:sp>
      <p:pic>
        <p:nvPicPr>
          <p:cNvPr id="275" name="Picture 8" descr="Picture 8"/>
          <p:cNvPicPr>
            <a:picLocks noChangeAspect="1"/>
          </p:cNvPicPr>
          <p:nvPr/>
        </p:nvPicPr>
        <p:blipFill>
          <a:blip r:embed="rId4">
            <a:extLst/>
          </a:blip>
          <a:srcRect t="28812"/>
          <a:stretch>
            <a:fillRect/>
          </a:stretch>
        </p:blipFill>
        <p:spPr>
          <a:xfrm>
            <a:off x="5999560" y="0"/>
            <a:ext cx="1202541" cy="856057"/>
          </a:xfrm>
          <a:prstGeom prst="rect">
            <a:avLst/>
          </a:prstGeom>
          <a:ln w="12700">
            <a:miter lim="400000"/>
          </a:ln>
        </p:spPr>
      </p:pic>
      <p:pic>
        <p:nvPicPr>
          <p:cNvPr id="276" name="Picture 9" descr="Picture 9"/>
          <p:cNvPicPr>
            <a:picLocks noChangeAspect="1"/>
          </p:cNvPicPr>
          <p:nvPr/>
        </p:nvPicPr>
        <p:blipFill>
          <a:blip r:embed="rId5">
            <a:extLst/>
          </a:blip>
          <a:srcRect b="23320"/>
          <a:stretch>
            <a:fillRect/>
          </a:stretch>
        </p:blipFill>
        <p:spPr>
          <a:xfrm>
            <a:off x="6456758" y="4572000"/>
            <a:ext cx="745303" cy="571500"/>
          </a:xfrm>
          <a:prstGeom prst="rect">
            <a:avLst/>
          </a:prstGeom>
          <a:ln w="12700">
            <a:miter lim="400000"/>
          </a:ln>
        </p:spPr>
      </p:pic>
      <p:sp>
        <p:nvSpPr>
          <p:cNvPr id="277" name="Rectangle 13"/>
          <p:cNvSpPr/>
          <p:nvPr/>
        </p:nvSpPr>
        <p:spPr>
          <a:xfrm>
            <a:off x="7828359" y="0"/>
            <a:ext cx="514351" cy="85725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p>
        </p:txBody>
      </p:sp>
      <p:sp>
        <p:nvSpPr>
          <p:cNvPr id="278" name="Title Text"/>
          <p:cNvSpPr txBox="1">
            <a:spLocks noGrp="1"/>
          </p:cNvSpPr>
          <p:nvPr>
            <p:ph type="title"/>
          </p:nvPr>
        </p:nvSpPr>
        <p:spPr>
          <a:xfrm>
            <a:off x="471900" y="738725"/>
            <a:ext cx="8222100" cy="767701"/>
          </a:xfrm>
          <a:prstGeom prst="rect">
            <a:avLst/>
          </a:prstGeom>
        </p:spPr>
        <p:txBody>
          <a:bodyPr lIns="91424" tIns="91424" rIns="91424" bIns="91424" anchor="b">
            <a:normAutofit/>
          </a:bodyPr>
          <a:lstStyle>
            <a:lvl1pPr>
              <a:defRPr>
                <a:solidFill>
                  <a:srgbClr val="0E5580"/>
                </a:solidFill>
              </a:defRPr>
            </a:lvl1pPr>
          </a:lstStyle>
          <a:p>
            <a:r>
              <a:t>Title Text</a:t>
            </a:r>
          </a:p>
        </p:txBody>
      </p:sp>
      <p:sp>
        <p:nvSpPr>
          <p:cNvPr id="279" name="Body Level One…"/>
          <p:cNvSpPr txBox="1">
            <a:spLocks noGrp="1"/>
          </p:cNvSpPr>
          <p:nvPr>
            <p:ph type="body" idx="1"/>
          </p:nvPr>
        </p:nvSpPr>
        <p:spPr>
          <a:xfrm>
            <a:off x="471900" y="1919074"/>
            <a:ext cx="8222100" cy="2710201"/>
          </a:xfrm>
          <a:prstGeom prst="rect">
            <a:avLst/>
          </a:prstGeom>
        </p:spPr>
        <p:txBody>
          <a:bodyPr lIns="91424" tIns="91424" rIns="91424" bIns="91424"/>
          <a:lstStyle>
            <a:lvl1pPr marL="457200" indent="-342900">
              <a:spcBef>
                <a:spcPts val="0"/>
              </a:spcBef>
              <a:buSzPts val="1500"/>
              <a:buChar char="●"/>
              <a:defRPr>
                <a:solidFill>
                  <a:srgbClr val="000000"/>
                </a:solidFill>
              </a:defRPr>
            </a:lvl1pPr>
            <a:lvl2pPr marL="963246" indent="-366346">
              <a:spcBef>
                <a:spcPts val="0"/>
              </a:spcBef>
              <a:buSzPts val="1500"/>
              <a:buChar char="○"/>
              <a:defRPr>
                <a:solidFill>
                  <a:srgbClr val="000000"/>
                </a:solidFill>
              </a:defRPr>
            </a:lvl2pPr>
            <a:lvl3pPr marL="1450975" indent="-396875">
              <a:spcBef>
                <a:spcPts val="0"/>
              </a:spcBef>
              <a:buSzPts val="1500"/>
              <a:buChar char="■"/>
              <a:defRPr>
                <a:solidFill>
                  <a:srgbClr val="000000"/>
                </a:solidFill>
              </a:defRPr>
            </a:lvl3pPr>
            <a:lvl4pPr marL="1987550" indent="-476250">
              <a:spcBef>
                <a:spcPts val="0"/>
              </a:spcBef>
              <a:buSzPts val="1500"/>
              <a:buChar char="●"/>
              <a:defRPr>
                <a:solidFill>
                  <a:srgbClr val="000000"/>
                </a:solidFill>
              </a:defRPr>
            </a:lvl4pPr>
            <a:lvl5pPr marL="2444750" indent="-476250">
              <a:spcBef>
                <a:spcPts val="0"/>
              </a:spcBef>
              <a:buSzPts val="1500"/>
              <a:buChar char="○"/>
              <a:defRPr>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280" name="Slide Number"/>
          <p:cNvSpPr txBox="1">
            <a:spLocks noGrp="1"/>
          </p:cNvSpPr>
          <p:nvPr>
            <p:ph type="sldNum" sz="quarter" idx="2"/>
          </p:nvPr>
        </p:nvSpPr>
        <p:spPr>
          <a:xfrm>
            <a:off x="8581080" y="4635898"/>
            <a:ext cx="491161" cy="513051"/>
          </a:xfrm>
          <a:prstGeom prst="rect">
            <a:avLst/>
          </a:prstGeom>
        </p:spPr>
        <p:txBody>
          <a:bodyPr lIns="91424" tIns="91424" rIns="91424" bIns="91424" anchor="ctr">
            <a:normAutofit/>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1_Section header">
    <p:spTree>
      <p:nvGrpSpPr>
        <p:cNvPr id="1" name=""/>
        <p:cNvGrpSpPr/>
        <p:nvPr/>
      </p:nvGrpSpPr>
      <p:grpSpPr>
        <a:xfrm>
          <a:off x="0" y="0"/>
          <a:ext cx="0" cy="0"/>
          <a:chOff x="0" y="0"/>
          <a:chExt cx="0" cy="0"/>
        </a:xfrm>
      </p:grpSpPr>
      <p:pic>
        <p:nvPicPr>
          <p:cNvPr id="287" name="Picture 7" descr="Picture 7"/>
          <p:cNvPicPr>
            <a:picLocks noChangeAspect="1"/>
          </p:cNvPicPr>
          <p:nvPr/>
        </p:nvPicPr>
        <p:blipFill>
          <a:blip r:embed="rId2">
            <a:extLst/>
          </a:blip>
          <a:srcRect l="3613"/>
          <a:stretch>
            <a:fillRect/>
          </a:stretch>
        </p:blipFill>
        <p:spPr>
          <a:xfrm>
            <a:off x="-1" y="2002264"/>
            <a:ext cx="3027760" cy="3141236"/>
          </a:xfrm>
          <a:prstGeom prst="rect">
            <a:avLst/>
          </a:prstGeom>
          <a:ln w="12700">
            <a:miter lim="400000"/>
          </a:ln>
        </p:spPr>
      </p:pic>
      <p:pic>
        <p:nvPicPr>
          <p:cNvPr id="288" name="Picture 6" descr="Picture 6"/>
          <p:cNvPicPr>
            <a:picLocks noChangeAspect="1"/>
          </p:cNvPicPr>
          <p:nvPr/>
        </p:nvPicPr>
        <p:blipFill>
          <a:blip r:embed="rId3">
            <a:extLst/>
          </a:blip>
          <a:srcRect l="35640"/>
          <a:stretch>
            <a:fillRect/>
          </a:stretch>
        </p:blipFill>
        <p:spPr>
          <a:xfrm>
            <a:off x="-1" y="2169261"/>
            <a:ext cx="1141810" cy="1774090"/>
          </a:xfrm>
          <a:prstGeom prst="rect">
            <a:avLst/>
          </a:prstGeom>
          <a:ln w="12700">
            <a:miter lim="400000"/>
          </a:ln>
        </p:spPr>
      </p:pic>
      <p:sp>
        <p:nvSpPr>
          <p:cNvPr id="289" name="Oval 15"/>
          <p:cNvSpPr/>
          <p:nvPr/>
        </p:nvSpPr>
        <p:spPr>
          <a:xfrm>
            <a:off x="6456758" y="1257300"/>
            <a:ext cx="2114551" cy="2114550"/>
          </a:xfrm>
          <a:prstGeom prst="ellipse">
            <a:avLst/>
          </a:prstGeom>
          <a:gradFill>
            <a:gsLst>
              <a:gs pos="0">
                <a:srgbClr val="7AC4F0">
                  <a:alpha val="7000"/>
                </a:srgbClr>
              </a:gs>
              <a:gs pos="36000">
                <a:srgbClr val="7AC4F0">
                  <a:alpha val="6000"/>
                </a:srgbClr>
              </a:gs>
              <a:gs pos="69000">
                <a:srgbClr val="7AC4F0">
                  <a:alpha val="0"/>
                </a:srgbClr>
              </a:gs>
            </a:gsLst>
            <a:path path="circle">
              <a:fillToRect l="37721" t="-19636" r="62278" b="119636"/>
            </a:path>
          </a:gradFill>
          <a:ln w="12700">
            <a:miter lim="400000"/>
          </a:ln>
        </p:spPr>
        <p:txBody>
          <a:bodyPr lIns="45719" rIns="45719"/>
          <a:lstStyle/>
          <a:p>
            <a:pPr>
              <a:defRPr>
                <a:solidFill>
                  <a:srgbClr val="FFFFFF"/>
                </a:solidFill>
              </a:defRPr>
            </a:pPr>
            <a:endParaRPr/>
          </a:p>
        </p:txBody>
      </p:sp>
      <p:pic>
        <p:nvPicPr>
          <p:cNvPr id="290" name="Picture 8" descr="Picture 8"/>
          <p:cNvPicPr>
            <a:picLocks noChangeAspect="1"/>
          </p:cNvPicPr>
          <p:nvPr/>
        </p:nvPicPr>
        <p:blipFill>
          <a:blip r:embed="rId4">
            <a:extLst/>
          </a:blip>
          <a:srcRect t="28812"/>
          <a:stretch>
            <a:fillRect/>
          </a:stretch>
        </p:blipFill>
        <p:spPr>
          <a:xfrm>
            <a:off x="5999560" y="0"/>
            <a:ext cx="1202541" cy="856057"/>
          </a:xfrm>
          <a:prstGeom prst="rect">
            <a:avLst/>
          </a:prstGeom>
          <a:ln w="12700">
            <a:miter lim="400000"/>
          </a:ln>
        </p:spPr>
      </p:pic>
      <p:pic>
        <p:nvPicPr>
          <p:cNvPr id="291" name="Picture 9" descr="Picture 9"/>
          <p:cNvPicPr>
            <a:picLocks noChangeAspect="1"/>
          </p:cNvPicPr>
          <p:nvPr/>
        </p:nvPicPr>
        <p:blipFill>
          <a:blip r:embed="rId5">
            <a:extLst/>
          </a:blip>
          <a:srcRect b="23320"/>
          <a:stretch>
            <a:fillRect/>
          </a:stretch>
        </p:blipFill>
        <p:spPr>
          <a:xfrm>
            <a:off x="6456758" y="4572000"/>
            <a:ext cx="745303" cy="571500"/>
          </a:xfrm>
          <a:prstGeom prst="rect">
            <a:avLst/>
          </a:prstGeom>
          <a:ln w="12700">
            <a:miter lim="400000"/>
          </a:ln>
        </p:spPr>
      </p:pic>
      <p:sp>
        <p:nvSpPr>
          <p:cNvPr id="292" name="Rectangle 13"/>
          <p:cNvSpPr/>
          <p:nvPr/>
        </p:nvSpPr>
        <p:spPr>
          <a:xfrm>
            <a:off x="7828359" y="0"/>
            <a:ext cx="514351" cy="85725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pPr>
              <a:defRPr>
                <a:solidFill>
                  <a:srgbClr val="FFFFFF"/>
                </a:solidFill>
              </a:defRPr>
            </a:pPr>
            <a:endParaRPr/>
          </a:p>
        </p:txBody>
      </p:sp>
      <p:sp>
        <p:nvSpPr>
          <p:cNvPr id="293" name="Title Text"/>
          <p:cNvSpPr txBox="1">
            <a:spLocks noGrp="1"/>
          </p:cNvSpPr>
          <p:nvPr>
            <p:ph type="title"/>
          </p:nvPr>
        </p:nvSpPr>
        <p:spPr>
          <a:xfrm>
            <a:off x="460950" y="2065350"/>
            <a:ext cx="8222100" cy="1012801"/>
          </a:xfrm>
          <a:prstGeom prst="rect">
            <a:avLst/>
          </a:prstGeom>
        </p:spPr>
        <p:txBody>
          <a:bodyPr lIns="91424" tIns="91424" rIns="91424" bIns="91424" anchor="ctr">
            <a:normAutofit/>
          </a:bodyPr>
          <a:lstStyle>
            <a:lvl1pPr>
              <a:defRPr sz="4200"/>
            </a:lvl1pPr>
          </a:lstStyle>
          <a:p>
            <a:r>
              <a:t>Title Text</a:t>
            </a:r>
          </a:p>
        </p:txBody>
      </p:sp>
      <p:sp>
        <p:nvSpPr>
          <p:cNvPr id="294" name="Slide Number"/>
          <p:cNvSpPr txBox="1">
            <a:spLocks noGrp="1"/>
          </p:cNvSpPr>
          <p:nvPr>
            <p:ph type="sldNum" sz="quarter" idx="2"/>
          </p:nvPr>
        </p:nvSpPr>
        <p:spPr>
          <a:xfrm>
            <a:off x="8581080" y="4635898"/>
            <a:ext cx="491161" cy="513051"/>
          </a:xfrm>
          <a:prstGeom prst="rect">
            <a:avLst/>
          </a:prstGeom>
        </p:spPr>
        <p:txBody>
          <a:bodyPr lIns="91424" tIns="91424" rIns="91424" bIns="91424" anchor="ctr">
            <a:normAutofit/>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1_Section header 0">
    <p:bg>
      <p:bgPr>
        <a:gradFill flip="none" rotWithShape="1">
          <a:gsLst>
            <a:gs pos="0">
              <a:srgbClr val="FFFFFF"/>
            </a:gs>
            <a:gs pos="100000">
              <a:srgbClr val="6A6A6A"/>
            </a:gs>
          </a:gsLst>
          <a:path path="circle">
            <a:fillToRect l="50000" t="50000" r="50000" b="50000"/>
          </a:path>
        </a:gradFill>
        <a:effectLst/>
      </p:bgPr>
    </p:bg>
    <p:spTree>
      <p:nvGrpSpPr>
        <p:cNvPr id="1" name=""/>
        <p:cNvGrpSpPr/>
        <p:nvPr/>
      </p:nvGrpSpPr>
      <p:grpSpPr>
        <a:xfrm>
          <a:off x="0" y="0"/>
          <a:ext cx="0" cy="0"/>
          <a:chOff x="0" y="0"/>
          <a:chExt cx="0" cy="0"/>
        </a:xfrm>
      </p:grpSpPr>
      <p:pic>
        <p:nvPicPr>
          <p:cNvPr id="301" name="Picture 7" descr="Picture 7"/>
          <p:cNvPicPr>
            <a:picLocks noChangeAspect="1"/>
          </p:cNvPicPr>
          <p:nvPr/>
        </p:nvPicPr>
        <p:blipFill>
          <a:blip r:embed="rId2">
            <a:extLst/>
          </a:blip>
          <a:srcRect l="3613"/>
          <a:stretch>
            <a:fillRect/>
          </a:stretch>
        </p:blipFill>
        <p:spPr>
          <a:xfrm>
            <a:off x="-1" y="2002264"/>
            <a:ext cx="3027760" cy="3141236"/>
          </a:xfrm>
          <a:prstGeom prst="rect">
            <a:avLst/>
          </a:prstGeom>
          <a:ln w="12700">
            <a:miter lim="400000"/>
          </a:ln>
        </p:spPr>
      </p:pic>
      <p:pic>
        <p:nvPicPr>
          <p:cNvPr id="302" name="Picture 6" descr="Picture 6"/>
          <p:cNvPicPr>
            <a:picLocks noChangeAspect="1"/>
          </p:cNvPicPr>
          <p:nvPr/>
        </p:nvPicPr>
        <p:blipFill>
          <a:blip r:embed="rId3">
            <a:extLst/>
          </a:blip>
          <a:srcRect l="35640"/>
          <a:stretch>
            <a:fillRect/>
          </a:stretch>
        </p:blipFill>
        <p:spPr>
          <a:xfrm>
            <a:off x="-1" y="2169261"/>
            <a:ext cx="1141810" cy="1774090"/>
          </a:xfrm>
          <a:prstGeom prst="rect">
            <a:avLst/>
          </a:prstGeom>
          <a:ln w="12700">
            <a:miter lim="400000"/>
          </a:ln>
        </p:spPr>
      </p:pic>
      <p:sp>
        <p:nvSpPr>
          <p:cNvPr id="303" name="Oval 15"/>
          <p:cNvSpPr/>
          <p:nvPr/>
        </p:nvSpPr>
        <p:spPr>
          <a:xfrm>
            <a:off x="6456758" y="1257300"/>
            <a:ext cx="2114551" cy="2114550"/>
          </a:xfrm>
          <a:prstGeom prst="ellipse">
            <a:avLst/>
          </a:prstGeom>
          <a:gradFill>
            <a:gsLst>
              <a:gs pos="0">
                <a:srgbClr val="F7F7F7">
                  <a:alpha val="7000"/>
                </a:srgbClr>
              </a:gs>
              <a:gs pos="36000">
                <a:srgbClr val="F7F7F7">
                  <a:alpha val="6000"/>
                </a:srgbClr>
              </a:gs>
              <a:gs pos="69000">
                <a:srgbClr val="F7F7F7">
                  <a:alpha val="0"/>
                </a:srgbClr>
              </a:gs>
            </a:gsLst>
            <a:path path="circle">
              <a:fillToRect l="37721" t="-19636" r="62278" b="119636"/>
            </a:path>
          </a:gradFill>
          <a:ln w="12700">
            <a:miter lim="400000"/>
          </a:ln>
        </p:spPr>
        <p:txBody>
          <a:bodyPr lIns="45719" rIns="45719"/>
          <a:lstStyle/>
          <a:p>
            <a:endParaRPr/>
          </a:p>
        </p:txBody>
      </p:sp>
      <p:pic>
        <p:nvPicPr>
          <p:cNvPr id="304" name="Picture 8" descr="Picture 8"/>
          <p:cNvPicPr>
            <a:picLocks noChangeAspect="1"/>
          </p:cNvPicPr>
          <p:nvPr/>
        </p:nvPicPr>
        <p:blipFill>
          <a:blip r:embed="rId4">
            <a:extLst/>
          </a:blip>
          <a:srcRect t="28812"/>
          <a:stretch>
            <a:fillRect/>
          </a:stretch>
        </p:blipFill>
        <p:spPr>
          <a:xfrm>
            <a:off x="5999560" y="0"/>
            <a:ext cx="1202541" cy="856057"/>
          </a:xfrm>
          <a:prstGeom prst="rect">
            <a:avLst/>
          </a:prstGeom>
          <a:ln w="12700">
            <a:miter lim="400000"/>
          </a:ln>
        </p:spPr>
      </p:pic>
      <p:pic>
        <p:nvPicPr>
          <p:cNvPr id="305" name="Picture 9" descr="Picture 9"/>
          <p:cNvPicPr>
            <a:picLocks noChangeAspect="1"/>
          </p:cNvPicPr>
          <p:nvPr/>
        </p:nvPicPr>
        <p:blipFill>
          <a:blip r:embed="rId5">
            <a:extLst/>
          </a:blip>
          <a:srcRect b="23320"/>
          <a:stretch>
            <a:fillRect/>
          </a:stretch>
        </p:blipFill>
        <p:spPr>
          <a:xfrm>
            <a:off x="6456758" y="4572000"/>
            <a:ext cx="745303" cy="571500"/>
          </a:xfrm>
          <a:prstGeom prst="rect">
            <a:avLst/>
          </a:prstGeom>
          <a:ln w="12700">
            <a:miter lim="400000"/>
          </a:ln>
        </p:spPr>
      </p:pic>
      <p:sp>
        <p:nvSpPr>
          <p:cNvPr id="306" name="Rectangle 13"/>
          <p:cNvSpPr/>
          <p:nvPr/>
        </p:nvSpPr>
        <p:spPr>
          <a:xfrm>
            <a:off x="7828359" y="0"/>
            <a:ext cx="514351" cy="85725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p>
        </p:txBody>
      </p:sp>
      <p:sp>
        <p:nvSpPr>
          <p:cNvPr id="307" name="Title Text"/>
          <p:cNvSpPr txBox="1">
            <a:spLocks noGrp="1"/>
          </p:cNvSpPr>
          <p:nvPr>
            <p:ph type="title"/>
          </p:nvPr>
        </p:nvSpPr>
        <p:spPr>
          <a:xfrm>
            <a:off x="460950" y="2065350"/>
            <a:ext cx="8222100" cy="1012801"/>
          </a:xfrm>
          <a:prstGeom prst="rect">
            <a:avLst/>
          </a:prstGeom>
        </p:spPr>
        <p:txBody>
          <a:bodyPr lIns="91424" tIns="91424" rIns="91424" bIns="91424" anchor="ctr">
            <a:normAutofit/>
          </a:bodyPr>
          <a:lstStyle>
            <a:lvl1pPr>
              <a:defRPr sz="4200">
                <a:solidFill>
                  <a:srgbClr val="0E5580"/>
                </a:solidFill>
              </a:defRPr>
            </a:lvl1pPr>
          </a:lstStyle>
          <a:p>
            <a:r>
              <a:t>Title Text</a:t>
            </a:r>
          </a:p>
        </p:txBody>
      </p:sp>
      <p:sp>
        <p:nvSpPr>
          <p:cNvPr id="308" name="Slide Number"/>
          <p:cNvSpPr txBox="1">
            <a:spLocks noGrp="1"/>
          </p:cNvSpPr>
          <p:nvPr>
            <p:ph type="sldNum" sz="quarter" idx="2"/>
          </p:nvPr>
        </p:nvSpPr>
        <p:spPr>
          <a:xfrm>
            <a:off x="8581080" y="4635898"/>
            <a:ext cx="491161" cy="513051"/>
          </a:xfrm>
          <a:prstGeom prst="rect">
            <a:avLst/>
          </a:prstGeom>
        </p:spPr>
        <p:txBody>
          <a:bodyPr lIns="91424" tIns="91424" rIns="91424" bIns="91424" anchor="ctr">
            <a:normAutofit/>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32" name="Picture 7" descr="Picture 7"/>
          <p:cNvPicPr>
            <a:picLocks noChangeAspect="1"/>
          </p:cNvPicPr>
          <p:nvPr/>
        </p:nvPicPr>
        <p:blipFill>
          <a:blip r:embed="rId2">
            <a:extLst/>
          </a:blip>
          <a:srcRect l="3613"/>
          <a:stretch>
            <a:fillRect/>
          </a:stretch>
        </p:blipFill>
        <p:spPr>
          <a:xfrm>
            <a:off x="-1" y="2002264"/>
            <a:ext cx="3027760" cy="3141236"/>
          </a:xfrm>
          <a:prstGeom prst="rect">
            <a:avLst/>
          </a:prstGeom>
          <a:ln w="12700">
            <a:miter lim="400000"/>
          </a:ln>
        </p:spPr>
      </p:pic>
      <p:pic>
        <p:nvPicPr>
          <p:cNvPr id="33" name="Picture 6" descr="Picture 6"/>
          <p:cNvPicPr>
            <a:picLocks noChangeAspect="1"/>
          </p:cNvPicPr>
          <p:nvPr/>
        </p:nvPicPr>
        <p:blipFill>
          <a:blip r:embed="rId3">
            <a:extLst/>
          </a:blip>
          <a:srcRect l="35640"/>
          <a:stretch>
            <a:fillRect/>
          </a:stretch>
        </p:blipFill>
        <p:spPr>
          <a:xfrm>
            <a:off x="-1" y="2169261"/>
            <a:ext cx="1141810" cy="1774090"/>
          </a:xfrm>
          <a:prstGeom prst="rect">
            <a:avLst/>
          </a:prstGeom>
          <a:ln w="12700">
            <a:miter lim="400000"/>
          </a:ln>
        </p:spPr>
      </p:pic>
      <p:sp>
        <p:nvSpPr>
          <p:cNvPr id="34" name="Oval 15"/>
          <p:cNvSpPr/>
          <p:nvPr/>
        </p:nvSpPr>
        <p:spPr>
          <a:xfrm>
            <a:off x="6456758" y="1257300"/>
            <a:ext cx="2114551" cy="2114550"/>
          </a:xfrm>
          <a:prstGeom prst="ellipse">
            <a:avLst/>
          </a:prstGeom>
          <a:gradFill>
            <a:gsLst>
              <a:gs pos="0">
                <a:srgbClr val="7AC4F0">
                  <a:alpha val="7000"/>
                </a:srgbClr>
              </a:gs>
              <a:gs pos="36000">
                <a:srgbClr val="7AC4F0">
                  <a:alpha val="6000"/>
                </a:srgbClr>
              </a:gs>
              <a:gs pos="69000">
                <a:srgbClr val="7AC4F0">
                  <a:alpha val="0"/>
                </a:srgbClr>
              </a:gs>
            </a:gsLst>
            <a:path path="circle">
              <a:fillToRect l="37721" t="-19636" r="62278" b="119636"/>
            </a:path>
          </a:gradFill>
          <a:ln w="12700">
            <a:miter lim="400000"/>
          </a:ln>
        </p:spPr>
        <p:txBody>
          <a:bodyPr lIns="45719" rIns="45719"/>
          <a:lstStyle/>
          <a:p>
            <a:pPr>
              <a:defRPr>
                <a:solidFill>
                  <a:srgbClr val="FFFFFF"/>
                </a:solidFill>
              </a:defRPr>
            </a:pPr>
            <a:endParaRPr/>
          </a:p>
        </p:txBody>
      </p:sp>
      <p:pic>
        <p:nvPicPr>
          <p:cNvPr id="35" name="Picture 8" descr="Picture 8"/>
          <p:cNvPicPr>
            <a:picLocks noChangeAspect="1"/>
          </p:cNvPicPr>
          <p:nvPr/>
        </p:nvPicPr>
        <p:blipFill>
          <a:blip r:embed="rId4">
            <a:extLst/>
          </a:blip>
          <a:srcRect t="28812"/>
          <a:stretch>
            <a:fillRect/>
          </a:stretch>
        </p:blipFill>
        <p:spPr>
          <a:xfrm>
            <a:off x="5999560" y="0"/>
            <a:ext cx="1202541" cy="856057"/>
          </a:xfrm>
          <a:prstGeom prst="rect">
            <a:avLst/>
          </a:prstGeom>
          <a:ln w="12700">
            <a:miter lim="400000"/>
          </a:ln>
        </p:spPr>
      </p:pic>
      <p:pic>
        <p:nvPicPr>
          <p:cNvPr id="36" name="Picture 9" descr="Picture 9"/>
          <p:cNvPicPr>
            <a:picLocks noChangeAspect="1"/>
          </p:cNvPicPr>
          <p:nvPr/>
        </p:nvPicPr>
        <p:blipFill>
          <a:blip r:embed="rId5">
            <a:extLst/>
          </a:blip>
          <a:srcRect b="23320"/>
          <a:stretch>
            <a:fillRect/>
          </a:stretch>
        </p:blipFill>
        <p:spPr>
          <a:xfrm>
            <a:off x="6456758" y="4572000"/>
            <a:ext cx="745303" cy="571500"/>
          </a:xfrm>
          <a:prstGeom prst="rect">
            <a:avLst/>
          </a:prstGeom>
          <a:ln w="12700">
            <a:miter lim="400000"/>
          </a:ln>
        </p:spPr>
      </p:pic>
      <p:sp>
        <p:nvSpPr>
          <p:cNvPr id="37" name="Rectangle 13"/>
          <p:cNvSpPr/>
          <p:nvPr/>
        </p:nvSpPr>
        <p:spPr>
          <a:xfrm>
            <a:off x="7828359" y="0"/>
            <a:ext cx="514351" cy="85725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pPr>
              <a:defRPr>
                <a:solidFill>
                  <a:srgbClr val="FFFFFF"/>
                </a:solidFill>
              </a:defRPr>
            </a:pPr>
            <a:endParaRPr/>
          </a:p>
        </p:txBody>
      </p:sp>
      <p:sp>
        <p:nvSpPr>
          <p:cNvPr id="38" name="Title Text"/>
          <p:cNvSpPr txBox="1">
            <a:spLocks noGrp="1"/>
          </p:cNvSpPr>
          <p:nvPr>
            <p:ph type="title"/>
          </p:nvPr>
        </p:nvSpPr>
        <p:spPr>
          <a:xfrm>
            <a:off x="484583" y="339537"/>
            <a:ext cx="7053544" cy="1050399"/>
          </a:xfrm>
          <a:prstGeom prst="rect">
            <a:avLst/>
          </a:prstGeom>
        </p:spPr>
        <p:txBody>
          <a:bodyPr>
            <a:normAutofit/>
          </a:bodyPr>
          <a:lstStyle/>
          <a:p>
            <a:r>
              <a:t>Title Text</a:t>
            </a:r>
          </a:p>
        </p:txBody>
      </p:sp>
      <p:sp>
        <p:nvSpPr>
          <p:cNvPr id="39" name="Body Level One…"/>
          <p:cNvSpPr txBox="1">
            <a:spLocks noGrp="1"/>
          </p:cNvSpPr>
          <p:nvPr>
            <p:ph type="body" idx="1"/>
          </p:nvPr>
        </p:nvSpPr>
        <p:spPr>
          <a:xfrm>
            <a:off x="827483" y="1539688"/>
            <a:ext cx="6709907" cy="314661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47" name="Picture 7" descr="Picture 7"/>
          <p:cNvPicPr>
            <a:picLocks noChangeAspect="1"/>
          </p:cNvPicPr>
          <p:nvPr/>
        </p:nvPicPr>
        <p:blipFill>
          <a:blip r:embed="rId2">
            <a:extLst/>
          </a:blip>
          <a:srcRect l="3613"/>
          <a:stretch>
            <a:fillRect/>
          </a:stretch>
        </p:blipFill>
        <p:spPr>
          <a:xfrm>
            <a:off x="-1" y="2002264"/>
            <a:ext cx="3027760" cy="3141236"/>
          </a:xfrm>
          <a:prstGeom prst="rect">
            <a:avLst/>
          </a:prstGeom>
          <a:ln w="12700">
            <a:miter lim="400000"/>
          </a:ln>
        </p:spPr>
      </p:pic>
      <p:pic>
        <p:nvPicPr>
          <p:cNvPr id="48" name="Picture 6" descr="Picture 6"/>
          <p:cNvPicPr>
            <a:picLocks noChangeAspect="1"/>
          </p:cNvPicPr>
          <p:nvPr/>
        </p:nvPicPr>
        <p:blipFill>
          <a:blip r:embed="rId3">
            <a:extLst/>
          </a:blip>
          <a:srcRect l="35640"/>
          <a:stretch>
            <a:fillRect/>
          </a:stretch>
        </p:blipFill>
        <p:spPr>
          <a:xfrm>
            <a:off x="-1" y="2169261"/>
            <a:ext cx="1141810" cy="1774090"/>
          </a:xfrm>
          <a:prstGeom prst="rect">
            <a:avLst/>
          </a:prstGeom>
          <a:ln w="12700">
            <a:miter lim="400000"/>
          </a:ln>
        </p:spPr>
      </p:pic>
      <p:sp>
        <p:nvSpPr>
          <p:cNvPr id="49" name="Oval 15"/>
          <p:cNvSpPr/>
          <p:nvPr/>
        </p:nvSpPr>
        <p:spPr>
          <a:xfrm>
            <a:off x="6456758" y="1257300"/>
            <a:ext cx="2114551" cy="2114550"/>
          </a:xfrm>
          <a:prstGeom prst="ellipse">
            <a:avLst/>
          </a:prstGeom>
          <a:gradFill>
            <a:gsLst>
              <a:gs pos="0">
                <a:srgbClr val="7AC4F0">
                  <a:alpha val="7000"/>
                </a:srgbClr>
              </a:gs>
              <a:gs pos="36000">
                <a:srgbClr val="7AC4F0">
                  <a:alpha val="6000"/>
                </a:srgbClr>
              </a:gs>
              <a:gs pos="69000">
                <a:srgbClr val="7AC4F0">
                  <a:alpha val="0"/>
                </a:srgbClr>
              </a:gs>
            </a:gsLst>
            <a:path path="circle">
              <a:fillToRect l="37721" t="-19636" r="62278" b="119636"/>
            </a:path>
          </a:gradFill>
          <a:ln w="12700">
            <a:miter lim="400000"/>
          </a:ln>
        </p:spPr>
        <p:txBody>
          <a:bodyPr lIns="45719" rIns="45719"/>
          <a:lstStyle/>
          <a:p>
            <a:pPr>
              <a:defRPr>
                <a:solidFill>
                  <a:srgbClr val="FFFFFF"/>
                </a:solidFill>
              </a:defRPr>
            </a:pPr>
            <a:endParaRPr/>
          </a:p>
        </p:txBody>
      </p:sp>
      <p:pic>
        <p:nvPicPr>
          <p:cNvPr id="50" name="Picture 8" descr="Picture 8"/>
          <p:cNvPicPr>
            <a:picLocks noChangeAspect="1"/>
          </p:cNvPicPr>
          <p:nvPr/>
        </p:nvPicPr>
        <p:blipFill>
          <a:blip r:embed="rId4">
            <a:extLst/>
          </a:blip>
          <a:srcRect t="28812"/>
          <a:stretch>
            <a:fillRect/>
          </a:stretch>
        </p:blipFill>
        <p:spPr>
          <a:xfrm>
            <a:off x="5999560" y="0"/>
            <a:ext cx="1202541" cy="856057"/>
          </a:xfrm>
          <a:prstGeom prst="rect">
            <a:avLst/>
          </a:prstGeom>
          <a:ln w="12700">
            <a:miter lim="400000"/>
          </a:ln>
        </p:spPr>
      </p:pic>
      <p:pic>
        <p:nvPicPr>
          <p:cNvPr id="51" name="Picture 9" descr="Picture 9"/>
          <p:cNvPicPr>
            <a:picLocks noChangeAspect="1"/>
          </p:cNvPicPr>
          <p:nvPr/>
        </p:nvPicPr>
        <p:blipFill>
          <a:blip r:embed="rId5">
            <a:extLst/>
          </a:blip>
          <a:srcRect b="23320"/>
          <a:stretch>
            <a:fillRect/>
          </a:stretch>
        </p:blipFill>
        <p:spPr>
          <a:xfrm>
            <a:off x="6456758" y="4572000"/>
            <a:ext cx="745303" cy="571500"/>
          </a:xfrm>
          <a:prstGeom prst="rect">
            <a:avLst/>
          </a:prstGeom>
          <a:ln w="12700">
            <a:miter lim="400000"/>
          </a:ln>
        </p:spPr>
      </p:pic>
      <p:sp>
        <p:nvSpPr>
          <p:cNvPr id="52" name="Rectangle 13"/>
          <p:cNvSpPr/>
          <p:nvPr/>
        </p:nvSpPr>
        <p:spPr>
          <a:xfrm>
            <a:off x="7828359" y="0"/>
            <a:ext cx="514351" cy="85725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pPr>
              <a:defRPr>
                <a:solidFill>
                  <a:srgbClr val="FFFFFF"/>
                </a:solidFill>
              </a:defRPr>
            </a:pPr>
            <a:endParaRPr/>
          </a:p>
        </p:txBody>
      </p:sp>
      <p:sp>
        <p:nvSpPr>
          <p:cNvPr id="53" name="Title Text"/>
          <p:cNvSpPr txBox="1">
            <a:spLocks noGrp="1"/>
          </p:cNvSpPr>
          <p:nvPr>
            <p:ph type="title"/>
          </p:nvPr>
        </p:nvSpPr>
        <p:spPr>
          <a:xfrm>
            <a:off x="866216" y="2146300"/>
            <a:ext cx="6619245" cy="1436735"/>
          </a:xfrm>
          <a:prstGeom prst="rect">
            <a:avLst/>
          </a:prstGeom>
        </p:spPr>
        <p:txBody>
          <a:bodyPr anchor="b">
            <a:normAutofit/>
          </a:bodyPr>
          <a:lstStyle>
            <a:lvl1pPr>
              <a:defRPr sz="3000"/>
            </a:lvl1pPr>
          </a:lstStyle>
          <a:p>
            <a:r>
              <a:t>Title Text</a:t>
            </a:r>
          </a:p>
        </p:txBody>
      </p:sp>
      <p:sp>
        <p:nvSpPr>
          <p:cNvPr id="54" name="Body Level One…"/>
          <p:cNvSpPr txBox="1">
            <a:spLocks noGrp="1"/>
          </p:cNvSpPr>
          <p:nvPr>
            <p:ph type="body" sz="quarter" idx="1"/>
          </p:nvPr>
        </p:nvSpPr>
        <p:spPr>
          <a:xfrm>
            <a:off x="866216" y="3583035"/>
            <a:ext cx="6619245" cy="645301"/>
          </a:xfrm>
          <a:prstGeom prst="rect">
            <a:avLst/>
          </a:prstGeom>
        </p:spPr>
        <p:txBody>
          <a:bodyPr/>
          <a:lstStyle>
            <a:lvl1pPr marL="0" indent="0">
              <a:buClrTx/>
              <a:buSzTx/>
              <a:buNone/>
              <a:defRPr cap="all">
                <a:solidFill>
                  <a:schemeClr val="accent1"/>
                </a:solidFill>
              </a:defRPr>
            </a:lvl1pPr>
            <a:lvl2pPr marL="0" indent="342900">
              <a:buClrTx/>
              <a:buSzTx/>
              <a:buNone/>
              <a:defRPr cap="all">
                <a:solidFill>
                  <a:schemeClr val="accent1"/>
                </a:solidFill>
              </a:defRPr>
            </a:lvl2pPr>
            <a:lvl3pPr marL="0" indent="685800">
              <a:buClrTx/>
              <a:buSzTx/>
              <a:buNone/>
              <a:defRPr cap="all">
                <a:solidFill>
                  <a:schemeClr val="accent1"/>
                </a:solidFill>
              </a:defRPr>
            </a:lvl3pPr>
            <a:lvl4pPr marL="0" indent="1028700">
              <a:buClrTx/>
              <a:buSzTx/>
              <a:buNone/>
              <a:defRPr cap="all">
                <a:solidFill>
                  <a:schemeClr val="accent1"/>
                </a:solidFill>
              </a:defRPr>
            </a:lvl4pPr>
            <a:lvl5pPr marL="0" indent="1371600">
              <a:buClrTx/>
              <a:buSzTx/>
              <a:buNone/>
              <a:defRPr cap="all">
                <a:solidFill>
                  <a:schemeClr val="accent1"/>
                </a:solidFill>
              </a:defRPr>
            </a:lvl5pPr>
          </a:lstStyle>
          <a:p>
            <a:r>
              <a:t>Body Level One</a:t>
            </a:r>
          </a:p>
          <a:p>
            <a:pPr lvl="1"/>
            <a:r>
              <a:t>Body Level Two</a:t>
            </a:r>
          </a:p>
          <a:p>
            <a:pPr lvl="2"/>
            <a:r>
              <a:t>Body Level Three</a:t>
            </a:r>
          </a:p>
          <a:p>
            <a:pPr lvl="3"/>
            <a:r>
              <a:t>Body Level Four</a:t>
            </a:r>
          </a:p>
          <a:p>
            <a:pPr lvl="4"/>
            <a:r>
              <a:t>Body Level Five</a:t>
            </a: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62" name="Picture 7" descr="Picture 7"/>
          <p:cNvPicPr>
            <a:picLocks noChangeAspect="1"/>
          </p:cNvPicPr>
          <p:nvPr/>
        </p:nvPicPr>
        <p:blipFill>
          <a:blip r:embed="rId2">
            <a:extLst/>
          </a:blip>
          <a:srcRect l="3613"/>
          <a:stretch>
            <a:fillRect/>
          </a:stretch>
        </p:blipFill>
        <p:spPr>
          <a:xfrm>
            <a:off x="-1" y="2002264"/>
            <a:ext cx="3027760" cy="3141236"/>
          </a:xfrm>
          <a:prstGeom prst="rect">
            <a:avLst/>
          </a:prstGeom>
          <a:ln w="12700">
            <a:miter lim="400000"/>
          </a:ln>
        </p:spPr>
      </p:pic>
      <p:pic>
        <p:nvPicPr>
          <p:cNvPr id="63" name="Picture 6" descr="Picture 6"/>
          <p:cNvPicPr>
            <a:picLocks noChangeAspect="1"/>
          </p:cNvPicPr>
          <p:nvPr/>
        </p:nvPicPr>
        <p:blipFill>
          <a:blip r:embed="rId3">
            <a:extLst/>
          </a:blip>
          <a:srcRect l="35640"/>
          <a:stretch>
            <a:fillRect/>
          </a:stretch>
        </p:blipFill>
        <p:spPr>
          <a:xfrm>
            <a:off x="-1" y="2169261"/>
            <a:ext cx="1141810" cy="1774090"/>
          </a:xfrm>
          <a:prstGeom prst="rect">
            <a:avLst/>
          </a:prstGeom>
          <a:ln w="12700">
            <a:miter lim="400000"/>
          </a:ln>
        </p:spPr>
      </p:pic>
      <p:sp>
        <p:nvSpPr>
          <p:cNvPr id="64" name="Oval 15"/>
          <p:cNvSpPr/>
          <p:nvPr/>
        </p:nvSpPr>
        <p:spPr>
          <a:xfrm>
            <a:off x="6456758" y="1257300"/>
            <a:ext cx="2114551" cy="2114550"/>
          </a:xfrm>
          <a:prstGeom prst="ellipse">
            <a:avLst/>
          </a:prstGeom>
          <a:gradFill>
            <a:gsLst>
              <a:gs pos="0">
                <a:srgbClr val="7AC4F0">
                  <a:alpha val="7000"/>
                </a:srgbClr>
              </a:gs>
              <a:gs pos="36000">
                <a:srgbClr val="7AC4F0">
                  <a:alpha val="6000"/>
                </a:srgbClr>
              </a:gs>
              <a:gs pos="69000">
                <a:srgbClr val="7AC4F0">
                  <a:alpha val="0"/>
                </a:srgbClr>
              </a:gs>
            </a:gsLst>
            <a:path path="circle">
              <a:fillToRect l="37721" t="-19636" r="62278" b="119636"/>
            </a:path>
          </a:gradFill>
          <a:ln w="12700">
            <a:miter lim="400000"/>
          </a:ln>
        </p:spPr>
        <p:txBody>
          <a:bodyPr lIns="45719" rIns="45719"/>
          <a:lstStyle/>
          <a:p>
            <a:pPr>
              <a:defRPr>
                <a:solidFill>
                  <a:srgbClr val="FFFFFF"/>
                </a:solidFill>
              </a:defRPr>
            </a:pPr>
            <a:endParaRPr/>
          </a:p>
        </p:txBody>
      </p:sp>
      <p:pic>
        <p:nvPicPr>
          <p:cNvPr id="65" name="Picture 8" descr="Picture 8"/>
          <p:cNvPicPr>
            <a:picLocks noChangeAspect="1"/>
          </p:cNvPicPr>
          <p:nvPr/>
        </p:nvPicPr>
        <p:blipFill>
          <a:blip r:embed="rId4">
            <a:extLst/>
          </a:blip>
          <a:srcRect t="28812"/>
          <a:stretch>
            <a:fillRect/>
          </a:stretch>
        </p:blipFill>
        <p:spPr>
          <a:xfrm>
            <a:off x="5999560" y="0"/>
            <a:ext cx="1202541" cy="856057"/>
          </a:xfrm>
          <a:prstGeom prst="rect">
            <a:avLst/>
          </a:prstGeom>
          <a:ln w="12700">
            <a:miter lim="400000"/>
          </a:ln>
        </p:spPr>
      </p:pic>
      <p:pic>
        <p:nvPicPr>
          <p:cNvPr id="66" name="Picture 9" descr="Picture 9"/>
          <p:cNvPicPr>
            <a:picLocks noChangeAspect="1"/>
          </p:cNvPicPr>
          <p:nvPr/>
        </p:nvPicPr>
        <p:blipFill>
          <a:blip r:embed="rId5">
            <a:extLst/>
          </a:blip>
          <a:srcRect b="23320"/>
          <a:stretch>
            <a:fillRect/>
          </a:stretch>
        </p:blipFill>
        <p:spPr>
          <a:xfrm>
            <a:off x="6456758" y="4572000"/>
            <a:ext cx="745303" cy="571500"/>
          </a:xfrm>
          <a:prstGeom prst="rect">
            <a:avLst/>
          </a:prstGeom>
          <a:ln w="12700">
            <a:miter lim="400000"/>
          </a:ln>
        </p:spPr>
      </p:pic>
      <p:sp>
        <p:nvSpPr>
          <p:cNvPr id="67" name="Rectangle 13"/>
          <p:cNvSpPr/>
          <p:nvPr/>
        </p:nvSpPr>
        <p:spPr>
          <a:xfrm>
            <a:off x="7828359" y="0"/>
            <a:ext cx="514351" cy="85725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pPr>
              <a:defRPr>
                <a:solidFill>
                  <a:srgbClr val="FFFFFF"/>
                </a:solidFill>
              </a:defRPr>
            </a:pPr>
            <a:endParaRPr/>
          </a:p>
        </p:txBody>
      </p:sp>
      <p:sp>
        <p:nvSpPr>
          <p:cNvPr id="68" name="Title Text"/>
          <p:cNvSpPr txBox="1">
            <a:spLocks noGrp="1"/>
          </p:cNvSpPr>
          <p:nvPr>
            <p:ph type="title"/>
          </p:nvPr>
        </p:nvSpPr>
        <p:spPr>
          <a:xfrm>
            <a:off x="484583" y="339537"/>
            <a:ext cx="7053544" cy="1050399"/>
          </a:xfrm>
          <a:prstGeom prst="rect">
            <a:avLst/>
          </a:prstGeom>
        </p:spPr>
        <p:txBody>
          <a:bodyPr>
            <a:normAutofit/>
          </a:bodyPr>
          <a:lstStyle/>
          <a:p>
            <a:r>
              <a:t>Title Text</a:t>
            </a:r>
          </a:p>
        </p:txBody>
      </p:sp>
      <p:sp>
        <p:nvSpPr>
          <p:cNvPr id="69" name="Body Level One…"/>
          <p:cNvSpPr txBox="1">
            <a:spLocks noGrp="1"/>
          </p:cNvSpPr>
          <p:nvPr>
            <p:ph type="body" sz="half" idx="1"/>
          </p:nvPr>
        </p:nvSpPr>
        <p:spPr>
          <a:xfrm>
            <a:off x="827484" y="1545432"/>
            <a:ext cx="3297256" cy="3146823"/>
          </a:xfrm>
          <a:prstGeom prst="rect">
            <a:avLst/>
          </a:prstGeom>
        </p:spPr>
        <p:txBody>
          <a:bodyPr/>
          <a:lstStyle>
            <a:lvl1pPr>
              <a:defRPr sz="1300"/>
            </a:lvl1pPr>
            <a:lvl2pPr marL="575072" indent="-232172">
              <a:defRPr sz="1300"/>
            </a:lvl2pPr>
            <a:lvl3pPr marL="908685" indent="-222885">
              <a:defRPr sz="1300"/>
            </a:lvl3pPr>
            <a:lvl4pPr marL="1276350" indent="-247650">
              <a:defRPr sz="1300"/>
            </a:lvl4pPr>
            <a:lvl5pPr marL="1619250" indent="-247650">
              <a:defRPr sz="1300"/>
            </a:lvl5pPr>
          </a:lstStyle>
          <a:p>
            <a:r>
              <a:t>Body Level One</a:t>
            </a:r>
          </a:p>
          <a:p>
            <a:pPr lvl="1"/>
            <a:r>
              <a:t>Body Level Two</a:t>
            </a:r>
          </a:p>
          <a:p>
            <a:pPr lvl="2"/>
            <a:r>
              <a:t>Body Level Three</a:t>
            </a:r>
          </a:p>
          <a:p>
            <a:pPr lvl="3"/>
            <a:r>
              <a:t>Body Level Four</a:t>
            </a:r>
          </a:p>
          <a:p>
            <a:pPr lvl="4"/>
            <a:r>
              <a:t>Body Level Five</a:t>
            </a:r>
          </a:p>
        </p:txBody>
      </p:sp>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77" name="Picture 7" descr="Picture 7"/>
          <p:cNvPicPr>
            <a:picLocks noChangeAspect="1"/>
          </p:cNvPicPr>
          <p:nvPr/>
        </p:nvPicPr>
        <p:blipFill>
          <a:blip r:embed="rId2">
            <a:extLst/>
          </a:blip>
          <a:srcRect l="3613"/>
          <a:stretch>
            <a:fillRect/>
          </a:stretch>
        </p:blipFill>
        <p:spPr>
          <a:xfrm>
            <a:off x="-1" y="2002264"/>
            <a:ext cx="3027760" cy="3141236"/>
          </a:xfrm>
          <a:prstGeom prst="rect">
            <a:avLst/>
          </a:prstGeom>
          <a:ln w="12700">
            <a:miter lim="400000"/>
          </a:ln>
        </p:spPr>
      </p:pic>
      <p:pic>
        <p:nvPicPr>
          <p:cNvPr id="78" name="Picture 6" descr="Picture 6"/>
          <p:cNvPicPr>
            <a:picLocks noChangeAspect="1"/>
          </p:cNvPicPr>
          <p:nvPr/>
        </p:nvPicPr>
        <p:blipFill>
          <a:blip r:embed="rId3">
            <a:extLst/>
          </a:blip>
          <a:srcRect l="35640"/>
          <a:stretch>
            <a:fillRect/>
          </a:stretch>
        </p:blipFill>
        <p:spPr>
          <a:xfrm>
            <a:off x="-1" y="2169261"/>
            <a:ext cx="1141810" cy="1774090"/>
          </a:xfrm>
          <a:prstGeom prst="rect">
            <a:avLst/>
          </a:prstGeom>
          <a:ln w="12700">
            <a:miter lim="400000"/>
          </a:ln>
        </p:spPr>
      </p:pic>
      <p:sp>
        <p:nvSpPr>
          <p:cNvPr id="79" name="Oval 15"/>
          <p:cNvSpPr/>
          <p:nvPr/>
        </p:nvSpPr>
        <p:spPr>
          <a:xfrm>
            <a:off x="6456758" y="1257300"/>
            <a:ext cx="2114551" cy="2114550"/>
          </a:xfrm>
          <a:prstGeom prst="ellipse">
            <a:avLst/>
          </a:prstGeom>
          <a:gradFill>
            <a:gsLst>
              <a:gs pos="0">
                <a:srgbClr val="7AC4F0">
                  <a:alpha val="7000"/>
                </a:srgbClr>
              </a:gs>
              <a:gs pos="36000">
                <a:srgbClr val="7AC4F0">
                  <a:alpha val="6000"/>
                </a:srgbClr>
              </a:gs>
              <a:gs pos="69000">
                <a:srgbClr val="7AC4F0">
                  <a:alpha val="0"/>
                </a:srgbClr>
              </a:gs>
            </a:gsLst>
            <a:path path="circle">
              <a:fillToRect l="37721" t="-19636" r="62278" b="119636"/>
            </a:path>
          </a:gradFill>
          <a:ln w="12700">
            <a:miter lim="400000"/>
          </a:ln>
        </p:spPr>
        <p:txBody>
          <a:bodyPr lIns="45719" rIns="45719"/>
          <a:lstStyle/>
          <a:p>
            <a:pPr>
              <a:defRPr>
                <a:solidFill>
                  <a:srgbClr val="FFFFFF"/>
                </a:solidFill>
              </a:defRPr>
            </a:pPr>
            <a:endParaRPr/>
          </a:p>
        </p:txBody>
      </p:sp>
      <p:pic>
        <p:nvPicPr>
          <p:cNvPr id="80" name="Picture 8" descr="Picture 8"/>
          <p:cNvPicPr>
            <a:picLocks noChangeAspect="1"/>
          </p:cNvPicPr>
          <p:nvPr/>
        </p:nvPicPr>
        <p:blipFill>
          <a:blip r:embed="rId4">
            <a:extLst/>
          </a:blip>
          <a:srcRect t="28812"/>
          <a:stretch>
            <a:fillRect/>
          </a:stretch>
        </p:blipFill>
        <p:spPr>
          <a:xfrm>
            <a:off x="5999560" y="0"/>
            <a:ext cx="1202541" cy="856057"/>
          </a:xfrm>
          <a:prstGeom prst="rect">
            <a:avLst/>
          </a:prstGeom>
          <a:ln w="12700">
            <a:miter lim="400000"/>
          </a:ln>
        </p:spPr>
      </p:pic>
      <p:pic>
        <p:nvPicPr>
          <p:cNvPr id="81" name="Picture 9" descr="Picture 9"/>
          <p:cNvPicPr>
            <a:picLocks noChangeAspect="1"/>
          </p:cNvPicPr>
          <p:nvPr/>
        </p:nvPicPr>
        <p:blipFill>
          <a:blip r:embed="rId5">
            <a:extLst/>
          </a:blip>
          <a:srcRect b="23320"/>
          <a:stretch>
            <a:fillRect/>
          </a:stretch>
        </p:blipFill>
        <p:spPr>
          <a:xfrm>
            <a:off x="6456758" y="4572000"/>
            <a:ext cx="745303" cy="571500"/>
          </a:xfrm>
          <a:prstGeom prst="rect">
            <a:avLst/>
          </a:prstGeom>
          <a:ln w="12700">
            <a:miter lim="400000"/>
          </a:ln>
        </p:spPr>
      </p:pic>
      <p:sp>
        <p:nvSpPr>
          <p:cNvPr id="82" name="Rectangle 13"/>
          <p:cNvSpPr/>
          <p:nvPr/>
        </p:nvSpPr>
        <p:spPr>
          <a:xfrm>
            <a:off x="7828359" y="0"/>
            <a:ext cx="514351" cy="85725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pPr>
              <a:defRPr>
                <a:solidFill>
                  <a:srgbClr val="FFFFFF"/>
                </a:solidFill>
              </a:defRPr>
            </a:pPr>
            <a:endParaRPr/>
          </a:p>
        </p:txBody>
      </p:sp>
      <p:sp>
        <p:nvSpPr>
          <p:cNvPr id="83" name="Title Text"/>
          <p:cNvSpPr txBox="1">
            <a:spLocks noGrp="1"/>
          </p:cNvSpPr>
          <p:nvPr>
            <p:ph type="title"/>
          </p:nvPr>
        </p:nvSpPr>
        <p:spPr>
          <a:xfrm>
            <a:off x="484583" y="339537"/>
            <a:ext cx="7053544" cy="1050399"/>
          </a:xfrm>
          <a:prstGeom prst="rect">
            <a:avLst/>
          </a:prstGeom>
        </p:spPr>
        <p:txBody>
          <a:bodyPr>
            <a:normAutofit/>
          </a:bodyPr>
          <a:lstStyle/>
          <a:p>
            <a:r>
              <a:t>Title Text</a:t>
            </a:r>
          </a:p>
        </p:txBody>
      </p:sp>
      <p:sp>
        <p:nvSpPr>
          <p:cNvPr id="84" name="Body Level One…"/>
          <p:cNvSpPr txBox="1">
            <a:spLocks noGrp="1"/>
          </p:cNvSpPr>
          <p:nvPr>
            <p:ph type="body" sz="quarter" idx="1"/>
          </p:nvPr>
        </p:nvSpPr>
        <p:spPr>
          <a:xfrm>
            <a:off x="827484" y="1428750"/>
            <a:ext cx="3297256" cy="432198"/>
          </a:xfrm>
          <a:prstGeom prst="rect">
            <a:avLst/>
          </a:prstGeom>
        </p:spPr>
        <p:txBody>
          <a:bodyPr anchor="b"/>
          <a:lstStyle>
            <a:lvl1pPr marL="0" indent="0">
              <a:buClrTx/>
              <a:buSzTx/>
              <a:buNone/>
              <a:defRPr sz="1800">
                <a:solidFill>
                  <a:schemeClr val="accent1"/>
                </a:solidFill>
              </a:defRPr>
            </a:lvl1pPr>
            <a:lvl2pPr marL="0" indent="342900">
              <a:buClrTx/>
              <a:buSzTx/>
              <a:buNone/>
              <a:defRPr sz="1800">
                <a:solidFill>
                  <a:schemeClr val="accent1"/>
                </a:solidFill>
              </a:defRPr>
            </a:lvl2pPr>
            <a:lvl3pPr marL="0" indent="685800">
              <a:buClrTx/>
              <a:buSzTx/>
              <a:buNone/>
              <a:defRPr sz="1800">
                <a:solidFill>
                  <a:schemeClr val="accent1"/>
                </a:solidFill>
              </a:defRPr>
            </a:lvl3pPr>
            <a:lvl4pPr marL="0" indent="1028700">
              <a:buClrTx/>
              <a:buSzTx/>
              <a:buNone/>
              <a:defRPr sz="1800">
                <a:solidFill>
                  <a:schemeClr val="accent1"/>
                </a:solidFill>
              </a:defRPr>
            </a:lvl4pPr>
            <a:lvl5pPr marL="0" indent="1371600">
              <a:buClrTx/>
              <a:buSzTx/>
              <a:buNone/>
              <a:defRPr sz="1800">
                <a:solidFill>
                  <a:schemeClr val="accent1"/>
                </a:solidFill>
              </a:defRPr>
            </a:lvl5pPr>
          </a:lstStyle>
          <a:p>
            <a:r>
              <a:t>Body Level One</a:t>
            </a:r>
          </a:p>
          <a:p>
            <a:pPr lvl="1"/>
            <a:r>
              <a:t>Body Level Two</a:t>
            </a:r>
          </a:p>
          <a:p>
            <a:pPr lvl="2"/>
            <a:r>
              <a:t>Body Level Three</a:t>
            </a:r>
          </a:p>
          <a:p>
            <a:pPr lvl="3"/>
            <a:r>
              <a:t>Body Level Four</a:t>
            </a:r>
          </a:p>
          <a:p>
            <a:pPr lvl="4"/>
            <a:r>
              <a:t>Body Level Five</a:t>
            </a:r>
          </a:p>
        </p:txBody>
      </p:sp>
      <p:sp>
        <p:nvSpPr>
          <p:cNvPr id="85" name="Text Placeholder 4"/>
          <p:cNvSpPr>
            <a:spLocks noGrp="1"/>
          </p:cNvSpPr>
          <p:nvPr>
            <p:ph type="body" sz="quarter" idx="21"/>
          </p:nvPr>
        </p:nvSpPr>
        <p:spPr>
          <a:xfrm>
            <a:off x="4240872" y="1428750"/>
            <a:ext cx="3297255" cy="432198"/>
          </a:xfrm>
          <a:prstGeom prst="rect">
            <a:avLst/>
          </a:prstGeom>
        </p:spPr>
        <p:txBody>
          <a:bodyPr anchor="b"/>
          <a:lstStyle/>
          <a:p>
            <a:pPr marL="0" indent="0">
              <a:buClrTx/>
              <a:buSzTx/>
              <a:buNone/>
              <a:defRPr sz="1800">
                <a:solidFill>
                  <a:schemeClr val="accent1"/>
                </a:solidFill>
              </a:defRPr>
            </a:pPr>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93" name="Picture 7" descr="Picture 7"/>
          <p:cNvPicPr>
            <a:picLocks noChangeAspect="1"/>
          </p:cNvPicPr>
          <p:nvPr/>
        </p:nvPicPr>
        <p:blipFill>
          <a:blip r:embed="rId2">
            <a:extLst/>
          </a:blip>
          <a:srcRect l="3613"/>
          <a:stretch>
            <a:fillRect/>
          </a:stretch>
        </p:blipFill>
        <p:spPr>
          <a:xfrm>
            <a:off x="-1" y="2002264"/>
            <a:ext cx="3027760" cy="3141236"/>
          </a:xfrm>
          <a:prstGeom prst="rect">
            <a:avLst/>
          </a:prstGeom>
          <a:ln w="12700">
            <a:miter lim="400000"/>
          </a:ln>
        </p:spPr>
      </p:pic>
      <p:pic>
        <p:nvPicPr>
          <p:cNvPr id="94" name="Picture 6" descr="Picture 6"/>
          <p:cNvPicPr>
            <a:picLocks noChangeAspect="1"/>
          </p:cNvPicPr>
          <p:nvPr/>
        </p:nvPicPr>
        <p:blipFill>
          <a:blip r:embed="rId3">
            <a:extLst/>
          </a:blip>
          <a:srcRect l="35640"/>
          <a:stretch>
            <a:fillRect/>
          </a:stretch>
        </p:blipFill>
        <p:spPr>
          <a:xfrm>
            <a:off x="-1" y="2169261"/>
            <a:ext cx="1141810" cy="1774090"/>
          </a:xfrm>
          <a:prstGeom prst="rect">
            <a:avLst/>
          </a:prstGeom>
          <a:ln w="12700">
            <a:miter lim="400000"/>
          </a:ln>
        </p:spPr>
      </p:pic>
      <p:sp>
        <p:nvSpPr>
          <p:cNvPr id="95" name="Oval 15"/>
          <p:cNvSpPr/>
          <p:nvPr/>
        </p:nvSpPr>
        <p:spPr>
          <a:xfrm>
            <a:off x="6456758" y="1257300"/>
            <a:ext cx="2114551" cy="2114550"/>
          </a:xfrm>
          <a:prstGeom prst="ellipse">
            <a:avLst/>
          </a:prstGeom>
          <a:gradFill>
            <a:gsLst>
              <a:gs pos="0">
                <a:srgbClr val="7AC4F0">
                  <a:alpha val="7000"/>
                </a:srgbClr>
              </a:gs>
              <a:gs pos="36000">
                <a:srgbClr val="7AC4F0">
                  <a:alpha val="6000"/>
                </a:srgbClr>
              </a:gs>
              <a:gs pos="69000">
                <a:srgbClr val="7AC4F0">
                  <a:alpha val="0"/>
                </a:srgbClr>
              </a:gs>
            </a:gsLst>
            <a:path path="circle">
              <a:fillToRect l="37721" t="-19636" r="62278" b="119636"/>
            </a:path>
          </a:gradFill>
          <a:ln w="12700">
            <a:miter lim="400000"/>
          </a:ln>
        </p:spPr>
        <p:txBody>
          <a:bodyPr lIns="45719" rIns="45719"/>
          <a:lstStyle/>
          <a:p>
            <a:pPr>
              <a:defRPr>
                <a:solidFill>
                  <a:srgbClr val="FFFFFF"/>
                </a:solidFill>
              </a:defRPr>
            </a:pPr>
            <a:endParaRPr/>
          </a:p>
        </p:txBody>
      </p:sp>
      <p:pic>
        <p:nvPicPr>
          <p:cNvPr id="96" name="Picture 8" descr="Picture 8"/>
          <p:cNvPicPr>
            <a:picLocks noChangeAspect="1"/>
          </p:cNvPicPr>
          <p:nvPr/>
        </p:nvPicPr>
        <p:blipFill>
          <a:blip r:embed="rId4">
            <a:extLst/>
          </a:blip>
          <a:srcRect t="28812"/>
          <a:stretch>
            <a:fillRect/>
          </a:stretch>
        </p:blipFill>
        <p:spPr>
          <a:xfrm>
            <a:off x="5999560" y="0"/>
            <a:ext cx="1202541" cy="856057"/>
          </a:xfrm>
          <a:prstGeom prst="rect">
            <a:avLst/>
          </a:prstGeom>
          <a:ln w="12700">
            <a:miter lim="400000"/>
          </a:ln>
        </p:spPr>
      </p:pic>
      <p:pic>
        <p:nvPicPr>
          <p:cNvPr id="97" name="Picture 9" descr="Picture 9"/>
          <p:cNvPicPr>
            <a:picLocks noChangeAspect="1"/>
          </p:cNvPicPr>
          <p:nvPr/>
        </p:nvPicPr>
        <p:blipFill>
          <a:blip r:embed="rId5">
            <a:extLst/>
          </a:blip>
          <a:srcRect b="23320"/>
          <a:stretch>
            <a:fillRect/>
          </a:stretch>
        </p:blipFill>
        <p:spPr>
          <a:xfrm>
            <a:off x="6456758" y="4572000"/>
            <a:ext cx="745303" cy="571500"/>
          </a:xfrm>
          <a:prstGeom prst="rect">
            <a:avLst/>
          </a:prstGeom>
          <a:ln w="12700">
            <a:miter lim="400000"/>
          </a:ln>
        </p:spPr>
      </p:pic>
      <p:sp>
        <p:nvSpPr>
          <p:cNvPr id="98" name="Rectangle 13"/>
          <p:cNvSpPr/>
          <p:nvPr/>
        </p:nvSpPr>
        <p:spPr>
          <a:xfrm>
            <a:off x="7828359" y="0"/>
            <a:ext cx="514351" cy="85725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pPr>
              <a:defRPr>
                <a:solidFill>
                  <a:srgbClr val="FFFFFF"/>
                </a:solidFill>
              </a:defRPr>
            </a:pPr>
            <a:endParaRPr/>
          </a:p>
        </p:txBody>
      </p:sp>
      <p:sp>
        <p:nvSpPr>
          <p:cNvPr id="99" name="Title Text"/>
          <p:cNvSpPr txBox="1">
            <a:spLocks noGrp="1"/>
          </p:cNvSpPr>
          <p:nvPr>
            <p:ph type="title"/>
          </p:nvPr>
        </p:nvSpPr>
        <p:spPr>
          <a:xfrm>
            <a:off x="484583" y="339537"/>
            <a:ext cx="7053544" cy="1050399"/>
          </a:xfrm>
          <a:prstGeom prst="rect">
            <a:avLst/>
          </a:prstGeom>
        </p:spPr>
        <p:txBody>
          <a:bodyPr>
            <a:normAutofit/>
          </a:bodyPr>
          <a:lstStyle/>
          <a:p>
            <a:r>
              <a:t>Title Text</a:t>
            </a: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pic>
        <p:nvPicPr>
          <p:cNvPr id="114" name="Picture 7" descr="Picture 7"/>
          <p:cNvPicPr>
            <a:picLocks noChangeAspect="1"/>
          </p:cNvPicPr>
          <p:nvPr/>
        </p:nvPicPr>
        <p:blipFill>
          <a:blip r:embed="rId2">
            <a:extLst/>
          </a:blip>
          <a:srcRect l="3613"/>
          <a:stretch>
            <a:fillRect/>
          </a:stretch>
        </p:blipFill>
        <p:spPr>
          <a:xfrm>
            <a:off x="-1" y="2002264"/>
            <a:ext cx="3027760" cy="3141236"/>
          </a:xfrm>
          <a:prstGeom prst="rect">
            <a:avLst/>
          </a:prstGeom>
          <a:ln w="12700">
            <a:miter lim="400000"/>
          </a:ln>
        </p:spPr>
      </p:pic>
      <p:pic>
        <p:nvPicPr>
          <p:cNvPr id="115" name="Picture 6" descr="Picture 6"/>
          <p:cNvPicPr>
            <a:picLocks noChangeAspect="1"/>
          </p:cNvPicPr>
          <p:nvPr/>
        </p:nvPicPr>
        <p:blipFill>
          <a:blip r:embed="rId3">
            <a:extLst/>
          </a:blip>
          <a:srcRect l="35640"/>
          <a:stretch>
            <a:fillRect/>
          </a:stretch>
        </p:blipFill>
        <p:spPr>
          <a:xfrm>
            <a:off x="-1" y="2169261"/>
            <a:ext cx="1141810" cy="1774090"/>
          </a:xfrm>
          <a:prstGeom prst="rect">
            <a:avLst/>
          </a:prstGeom>
          <a:ln w="12700">
            <a:miter lim="400000"/>
          </a:ln>
        </p:spPr>
      </p:pic>
      <p:sp>
        <p:nvSpPr>
          <p:cNvPr id="116" name="Oval 15"/>
          <p:cNvSpPr/>
          <p:nvPr/>
        </p:nvSpPr>
        <p:spPr>
          <a:xfrm>
            <a:off x="6456758" y="1257300"/>
            <a:ext cx="2114551" cy="2114550"/>
          </a:xfrm>
          <a:prstGeom prst="ellipse">
            <a:avLst/>
          </a:prstGeom>
          <a:gradFill>
            <a:gsLst>
              <a:gs pos="0">
                <a:srgbClr val="7AC4F0">
                  <a:alpha val="7000"/>
                </a:srgbClr>
              </a:gs>
              <a:gs pos="36000">
                <a:srgbClr val="7AC4F0">
                  <a:alpha val="6000"/>
                </a:srgbClr>
              </a:gs>
              <a:gs pos="69000">
                <a:srgbClr val="7AC4F0">
                  <a:alpha val="0"/>
                </a:srgbClr>
              </a:gs>
            </a:gsLst>
            <a:path path="circle">
              <a:fillToRect l="37721" t="-19636" r="62278" b="119636"/>
            </a:path>
          </a:gradFill>
          <a:ln w="12700">
            <a:miter lim="400000"/>
          </a:ln>
        </p:spPr>
        <p:txBody>
          <a:bodyPr lIns="45719" rIns="45719"/>
          <a:lstStyle/>
          <a:p>
            <a:pPr>
              <a:defRPr>
                <a:solidFill>
                  <a:srgbClr val="FFFFFF"/>
                </a:solidFill>
              </a:defRPr>
            </a:pPr>
            <a:endParaRPr/>
          </a:p>
        </p:txBody>
      </p:sp>
      <p:pic>
        <p:nvPicPr>
          <p:cNvPr id="117" name="Picture 8" descr="Picture 8"/>
          <p:cNvPicPr>
            <a:picLocks noChangeAspect="1"/>
          </p:cNvPicPr>
          <p:nvPr/>
        </p:nvPicPr>
        <p:blipFill>
          <a:blip r:embed="rId4">
            <a:extLst/>
          </a:blip>
          <a:srcRect t="28812"/>
          <a:stretch>
            <a:fillRect/>
          </a:stretch>
        </p:blipFill>
        <p:spPr>
          <a:xfrm>
            <a:off x="5999560" y="0"/>
            <a:ext cx="1202541" cy="856057"/>
          </a:xfrm>
          <a:prstGeom prst="rect">
            <a:avLst/>
          </a:prstGeom>
          <a:ln w="12700">
            <a:miter lim="400000"/>
          </a:ln>
        </p:spPr>
      </p:pic>
      <p:pic>
        <p:nvPicPr>
          <p:cNvPr id="118" name="Picture 9" descr="Picture 9"/>
          <p:cNvPicPr>
            <a:picLocks noChangeAspect="1"/>
          </p:cNvPicPr>
          <p:nvPr/>
        </p:nvPicPr>
        <p:blipFill>
          <a:blip r:embed="rId5">
            <a:extLst/>
          </a:blip>
          <a:srcRect b="23320"/>
          <a:stretch>
            <a:fillRect/>
          </a:stretch>
        </p:blipFill>
        <p:spPr>
          <a:xfrm>
            <a:off x="6456758" y="4572000"/>
            <a:ext cx="745303" cy="571500"/>
          </a:xfrm>
          <a:prstGeom prst="rect">
            <a:avLst/>
          </a:prstGeom>
          <a:ln w="12700">
            <a:miter lim="400000"/>
          </a:ln>
        </p:spPr>
      </p:pic>
      <p:sp>
        <p:nvSpPr>
          <p:cNvPr id="119" name="Rectangle 13"/>
          <p:cNvSpPr/>
          <p:nvPr/>
        </p:nvSpPr>
        <p:spPr>
          <a:xfrm>
            <a:off x="7828359" y="0"/>
            <a:ext cx="514351" cy="85725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pPr>
              <a:defRPr>
                <a:solidFill>
                  <a:srgbClr val="FFFFFF"/>
                </a:solidFill>
              </a:defRPr>
            </a:pPr>
            <a:endParaRPr/>
          </a:p>
        </p:txBody>
      </p:sp>
      <p:sp>
        <p:nvSpPr>
          <p:cNvPr id="120" name="Title Text"/>
          <p:cNvSpPr txBox="1">
            <a:spLocks noGrp="1"/>
          </p:cNvSpPr>
          <p:nvPr>
            <p:ph type="title"/>
          </p:nvPr>
        </p:nvSpPr>
        <p:spPr>
          <a:xfrm>
            <a:off x="866216" y="1085850"/>
            <a:ext cx="2550799" cy="1085850"/>
          </a:xfrm>
          <a:prstGeom prst="rect">
            <a:avLst/>
          </a:prstGeom>
        </p:spPr>
        <p:txBody>
          <a:bodyPr anchor="b">
            <a:normAutofit/>
          </a:bodyPr>
          <a:lstStyle>
            <a:lvl1pPr>
              <a:defRPr sz="1800"/>
            </a:lvl1pPr>
          </a:lstStyle>
          <a:p>
            <a:r>
              <a:t>Title Text</a:t>
            </a:r>
          </a:p>
        </p:txBody>
      </p:sp>
      <p:sp>
        <p:nvSpPr>
          <p:cNvPr id="121" name="Body Level One…"/>
          <p:cNvSpPr txBox="1">
            <a:spLocks noGrp="1"/>
          </p:cNvSpPr>
          <p:nvPr>
            <p:ph type="body" sz="half" idx="1"/>
          </p:nvPr>
        </p:nvSpPr>
        <p:spPr>
          <a:xfrm>
            <a:off x="3588461" y="1085850"/>
            <a:ext cx="3897000" cy="3429000"/>
          </a:xfrm>
          <a:prstGeom prst="rect">
            <a:avLst/>
          </a:prstGeom>
        </p:spPr>
        <p:txBody>
          <a:bodyPr anchor="ctr"/>
          <a:lstStyle/>
          <a:p>
            <a:r>
              <a:t>Body Level One</a:t>
            </a:r>
          </a:p>
          <a:p>
            <a:pPr lvl="1"/>
            <a:r>
              <a:t>Body Level Two</a:t>
            </a:r>
          </a:p>
          <a:p>
            <a:pPr lvl="2"/>
            <a:r>
              <a:t>Body Level Three</a:t>
            </a:r>
          </a:p>
          <a:p>
            <a:pPr lvl="3"/>
            <a:r>
              <a:t>Body Level Four</a:t>
            </a:r>
          </a:p>
          <a:p>
            <a:pPr lvl="4"/>
            <a:r>
              <a:t>Body Level Five</a:t>
            </a:r>
          </a:p>
        </p:txBody>
      </p:sp>
      <p:sp>
        <p:nvSpPr>
          <p:cNvPr id="122" name="Text Placeholder 3"/>
          <p:cNvSpPr>
            <a:spLocks noGrp="1"/>
          </p:cNvSpPr>
          <p:nvPr>
            <p:ph type="body" sz="quarter" idx="21"/>
          </p:nvPr>
        </p:nvSpPr>
        <p:spPr>
          <a:xfrm>
            <a:off x="866216" y="2346961"/>
            <a:ext cx="2550798" cy="2171700"/>
          </a:xfrm>
          <a:prstGeom prst="rect">
            <a:avLst/>
          </a:prstGeom>
        </p:spPr>
        <p:txBody>
          <a:bodyPr/>
          <a:lstStyle/>
          <a:p>
            <a:pPr marL="0" indent="0">
              <a:buClrTx/>
              <a:buSzTx/>
              <a:buNone/>
              <a:defRPr sz="1000"/>
            </a:pPr>
            <a:endParaRPr/>
          </a:p>
        </p:txBody>
      </p:sp>
      <p:sp>
        <p:nvSpPr>
          <p:cNvPr id="1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pic>
        <p:nvPicPr>
          <p:cNvPr id="130" name="Picture 7" descr="Picture 7"/>
          <p:cNvPicPr>
            <a:picLocks noChangeAspect="1"/>
          </p:cNvPicPr>
          <p:nvPr/>
        </p:nvPicPr>
        <p:blipFill>
          <a:blip r:embed="rId2">
            <a:extLst/>
          </a:blip>
          <a:srcRect l="3613"/>
          <a:stretch>
            <a:fillRect/>
          </a:stretch>
        </p:blipFill>
        <p:spPr>
          <a:xfrm>
            <a:off x="-1" y="2002264"/>
            <a:ext cx="3027760" cy="3141236"/>
          </a:xfrm>
          <a:prstGeom prst="rect">
            <a:avLst/>
          </a:prstGeom>
          <a:ln w="12700">
            <a:miter lim="400000"/>
          </a:ln>
        </p:spPr>
      </p:pic>
      <p:pic>
        <p:nvPicPr>
          <p:cNvPr id="131" name="Picture 6" descr="Picture 6"/>
          <p:cNvPicPr>
            <a:picLocks noChangeAspect="1"/>
          </p:cNvPicPr>
          <p:nvPr/>
        </p:nvPicPr>
        <p:blipFill>
          <a:blip r:embed="rId3">
            <a:extLst/>
          </a:blip>
          <a:srcRect l="35640"/>
          <a:stretch>
            <a:fillRect/>
          </a:stretch>
        </p:blipFill>
        <p:spPr>
          <a:xfrm>
            <a:off x="-1" y="2169261"/>
            <a:ext cx="1141810" cy="1774090"/>
          </a:xfrm>
          <a:prstGeom prst="rect">
            <a:avLst/>
          </a:prstGeom>
          <a:ln w="12700">
            <a:miter lim="400000"/>
          </a:ln>
        </p:spPr>
      </p:pic>
      <p:sp>
        <p:nvSpPr>
          <p:cNvPr id="132" name="Oval 15"/>
          <p:cNvSpPr/>
          <p:nvPr/>
        </p:nvSpPr>
        <p:spPr>
          <a:xfrm>
            <a:off x="6456758" y="1257300"/>
            <a:ext cx="2114551" cy="2114550"/>
          </a:xfrm>
          <a:prstGeom prst="ellipse">
            <a:avLst/>
          </a:prstGeom>
          <a:gradFill>
            <a:gsLst>
              <a:gs pos="0">
                <a:srgbClr val="7AC4F0">
                  <a:alpha val="7000"/>
                </a:srgbClr>
              </a:gs>
              <a:gs pos="36000">
                <a:srgbClr val="7AC4F0">
                  <a:alpha val="6000"/>
                </a:srgbClr>
              </a:gs>
              <a:gs pos="69000">
                <a:srgbClr val="7AC4F0">
                  <a:alpha val="0"/>
                </a:srgbClr>
              </a:gs>
            </a:gsLst>
            <a:path path="circle">
              <a:fillToRect l="37721" t="-19636" r="62278" b="119636"/>
            </a:path>
          </a:gradFill>
          <a:ln w="12700">
            <a:miter lim="400000"/>
          </a:ln>
        </p:spPr>
        <p:txBody>
          <a:bodyPr lIns="45719" rIns="45719"/>
          <a:lstStyle/>
          <a:p>
            <a:pPr>
              <a:defRPr>
                <a:solidFill>
                  <a:srgbClr val="FFFFFF"/>
                </a:solidFill>
              </a:defRPr>
            </a:pPr>
            <a:endParaRPr/>
          </a:p>
        </p:txBody>
      </p:sp>
      <p:pic>
        <p:nvPicPr>
          <p:cNvPr id="133" name="Picture 8" descr="Picture 8"/>
          <p:cNvPicPr>
            <a:picLocks noChangeAspect="1"/>
          </p:cNvPicPr>
          <p:nvPr/>
        </p:nvPicPr>
        <p:blipFill>
          <a:blip r:embed="rId4">
            <a:extLst/>
          </a:blip>
          <a:srcRect t="28812"/>
          <a:stretch>
            <a:fillRect/>
          </a:stretch>
        </p:blipFill>
        <p:spPr>
          <a:xfrm>
            <a:off x="5999560" y="0"/>
            <a:ext cx="1202541" cy="856057"/>
          </a:xfrm>
          <a:prstGeom prst="rect">
            <a:avLst/>
          </a:prstGeom>
          <a:ln w="12700">
            <a:miter lim="400000"/>
          </a:ln>
        </p:spPr>
      </p:pic>
      <p:pic>
        <p:nvPicPr>
          <p:cNvPr id="134" name="Picture 9" descr="Picture 9"/>
          <p:cNvPicPr>
            <a:picLocks noChangeAspect="1"/>
          </p:cNvPicPr>
          <p:nvPr/>
        </p:nvPicPr>
        <p:blipFill>
          <a:blip r:embed="rId5">
            <a:extLst/>
          </a:blip>
          <a:srcRect b="23320"/>
          <a:stretch>
            <a:fillRect/>
          </a:stretch>
        </p:blipFill>
        <p:spPr>
          <a:xfrm>
            <a:off x="6456758" y="4572000"/>
            <a:ext cx="745303" cy="571500"/>
          </a:xfrm>
          <a:prstGeom prst="rect">
            <a:avLst/>
          </a:prstGeom>
          <a:ln w="12700">
            <a:miter lim="400000"/>
          </a:ln>
        </p:spPr>
      </p:pic>
      <p:sp>
        <p:nvSpPr>
          <p:cNvPr id="135" name="Rectangle 13"/>
          <p:cNvSpPr/>
          <p:nvPr/>
        </p:nvSpPr>
        <p:spPr>
          <a:xfrm>
            <a:off x="7828359" y="0"/>
            <a:ext cx="514351" cy="85725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pPr>
              <a:defRPr>
                <a:solidFill>
                  <a:srgbClr val="FFFFFF"/>
                </a:solidFill>
              </a:defRPr>
            </a:pPr>
            <a:endParaRPr/>
          </a:p>
        </p:txBody>
      </p:sp>
      <p:sp>
        <p:nvSpPr>
          <p:cNvPr id="136" name="Title Text"/>
          <p:cNvSpPr txBox="1">
            <a:spLocks noGrp="1"/>
          </p:cNvSpPr>
          <p:nvPr>
            <p:ph type="title"/>
          </p:nvPr>
        </p:nvSpPr>
        <p:spPr>
          <a:xfrm>
            <a:off x="865430" y="1390643"/>
            <a:ext cx="3819681" cy="1181107"/>
          </a:xfrm>
          <a:prstGeom prst="rect">
            <a:avLst/>
          </a:prstGeom>
        </p:spPr>
        <p:txBody>
          <a:bodyPr anchor="b">
            <a:normAutofit/>
          </a:bodyPr>
          <a:lstStyle>
            <a:lvl1pPr>
              <a:defRPr sz="2700"/>
            </a:lvl1pPr>
          </a:lstStyle>
          <a:p>
            <a:r>
              <a:t>Title Text</a:t>
            </a:r>
          </a:p>
        </p:txBody>
      </p:sp>
      <p:sp>
        <p:nvSpPr>
          <p:cNvPr id="137" name="Picture Placeholder 2"/>
          <p:cNvSpPr>
            <a:spLocks noGrp="1"/>
          </p:cNvSpPr>
          <p:nvPr>
            <p:ph type="pic" sz="quarter" idx="21"/>
          </p:nvPr>
        </p:nvSpPr>
        <p:spPr>
          <a:xfrm>
            <a:off x="5212160" y="857250"/>
            <a:ext cx="2400301" cy="3429000"/>
          </a:xfrm>
          <a:prstGeom prst="rect">
            <a:avLst/>
          </a:prstGeom>
          <a:effectLst>
            <a:outerShdw blurRad="50800" dist="50800" dir="5400000" rotWithShape="0">
              <a:srgbClr val="000000">
                <a:alpha val="43000"/>
              </a:srgbClr>
            </a:outerShdw>
          </a:effectLst>
        </p:spPr>
        <p:txBody>
          <a:bodyPr lIns="91439" rIns="91439">
            <a:noAutofit/>
          </a:bodyPr>
          <a:lstStyle/>
          <a:p>
            <a:endParaRPr/>
          </a:p>
        </p:txBody>
      </p:sp>
      <p:sp>
        <p:nvSpPr>
          <p:cNvPr id="138" name="Body Level One…"/>
          <p:cNvSpPr txBox="1">
            <a:spLocks noGrp="1"/>
          </p:cNvSpPr>
          <p:nvPr>
            <p:ph type="body" sz="quarter" idx="1"/>
          </p:nvPr>
        </p:nvSpPr>
        <p:spPr>
          <a:xfrm>
            <a:off x="866216" y="2743200"/>
            <a:ext cx="3813734" cy="1028700"/>
          </a:xfrm>
          <a:prstGeom prst="rect">
            <a:avLst/>
          </a:prstGeom>
        </p:spPr>
        <p:txBody>
          <a:bodyPr/>
          <a:lstStyle>
            <a:lvl1pPr marL="0" indent="0">
              <a:buClrTx/>
              <a:buSzTx/>
              <a:buNone/>
              <a:defRPr sz="1000"/>
            </a:lvl1pPr>
            <a:lvl2pPr marL="0" indent="342900">
              <a:buClrTx/>
              <a:buSzTx/>
              <a:buNone/>
              <a:defRPr sz="1000"/>
            </a:lvl2pPr>
            <a:lvl3pPr marL="0" indent="685800">
              <a:buClrTx/>
              <a:buSzTx/>
              <a:buNone/>
              <a:defRPr sz="1000"/>
            </a:lvl3pPr>
            <a:lvl4pPr marL="0" indent="1028700">
              <a:buClrTx/>
              <a:buSzTx/>
              <a:buNone/>
              <a:defRPr sz="1000"/>
            </a:lvl4pPr>
            <a:lvl5pPr marL="0" indent="1371600">
              <a:buClrTx/>
              <a:buSzTx/>
              <a:buNone/>
              <a:defRPr sz="1000"/>
            </a:lvl5pPr>
          </a:lstStyle>
          <a:p>
            <a:r>
              <a:t>Body Level One</a:t>
            </a:r>
          </a:p>
          <a:p>
            <a:pPr lvl="1"/>
            <a:r>
              <a:t>Body Level Two</a:t>
            </a:r>
          </a:p>
          <a:p>
            <a:pPr lvl="2"/>
            <a:r>
              <a:t>Body Level Three</a:t>
            </a:r>
          </a:p>
          <a:p>
            <a:pPr lvl="3"/>
            <a:r>
              <a:t>Body Level Four</a:t>
            </a:r>
          </a:p>
          <a:p>
            <a:pPr lvl="4"/>
            <a:r>
              <a:t>Body Level Five</a:t>
            </a:r>
          </a:p>
        </p:txBody>
      </p:sp>
      <p:sp>
        <p:nvSpPr>
          <p:cNvPr id="1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1"/>
          <a:srcRect/>
          <a:stretch>
            <a:fillRect/>
          </a:stretch>
        </a:blipFill>
        <a:effectLst/>
      </p:bgPr>
    </p:bg>
    <p:spTree>
      <p:nvGrpSpPr>
        <p:cNvPr id="1" name=""/>
        <p:cNvGrpSpPr/>
        <p:nvPr/>
      </p:nvGrpSpPr>
      <p:grpSpPr>
        <a:xfrm>
          <a:off x="0" y="0"/>
          <a:ext cx="0" cy="0"/>
          <a:chOff x="0" y="0"/>
          <a:chExt cx="0" cy="0"/>
        </a:xfrm>
      </p:grpSpPr>
      <p:pic>
        <p:nvPicPr>
          <p:cNvPr id="2" name="Picture 7" descr="Picture 7"/>
          <p:cNvPicPr>
            <a:picLocks noChangeAspect="1"/>
          </p:cNvPicPr>
          <p:nvPr/>
        </p:nvPicPr>
        <p:blipFill>
          <a:blip r:embed="rId22">
            <a:extLst/>
          </a:blip>
          <a:srcRect l="3613"/>
          <a:stretch>
            <a:fillRect/>
          </a:stretch>
        </p:blipFill>
        <p:spPr>
          <a:xfrm>
            <a:off x="-1" y="2002264"/>
            <a:ext cx="3027760" cy="3141236"/>
          </a:xfrm>
          <a:prstGeom prst="rect">
            <a:avLst/>
          </a:prstGeom>
          <a:ln w="12700">
            <a:miter lim="400000"/>
          </a:ln>
        </p:spPr>
      </p:pic>
      <p:pic>
        <p:nvPicPr>
          <p:cNvPr id="3" name="Picture 6" descr="Picture 6"/>
          <p:cNvPicPr>
            <a:picLocks noChangeAspect="1"/>
          </p:cNvPicPr>
          <p:nvPr/>
        </p:nvPicPr>
        <p:blipFill>
          <a:blip r:embed="rId23">
            <a:extLst/>
          </a:blip>
          <a:srcRect l="35640"/>
          <a:stretch>
            <a:fillRect/>
          </a:stretch>
        </p:blipFill>
        <p:spPr>
          <a:xfrm>
            <a:off x="-1" y="2169261"/>
            <a:ext cx="1141810" cy="1774090"/>
          </a:xfrm>
          <a:prstGeom prst="rect">
            <a:avLst/>
          </a:prstGeom>
          <a:ln w="12700">
            <a:miter lim="400000"/>
          </a:ln>
        </p:spPr>
      </p:pic>
      <p:sp>
        <p:nvSpPr>
          <p:cNvPr id="4" name="Oval 15"/>
          <p:cNvSpPr/>
          <p:nvPr/>
        </p:nvSpPr>
        <p:spPr>
          <a:xfrm>
            <a:off x="6456758" y="1257300"/>
            <a:ext cx="2114551" cy="2114550"/>
          </a:xfrm>
          <a:prstGeom prst="ellipse">
            <a:avLst/>
          </a:prstGeom>
          <a:gradFill>
            <a:gsLst>
              <a:gs pos="0">
                <a:srgbClr val="7AC4F0">
                  <a:alpha val="7000"/>
                </a:srgbClr>
              </a:gs>
              <a:gs pos="36000">
                <a:srgbClr val="7AC4F0">
                  <a:alpha val="6000"/>
                </a:srgbClr>
              </a:gs>
              <a:gs pos="69000">
                <a:srgbClr val="7AC4F0">
                  <a:alpha val="0"/>
                </a:srgbClr>
              </a:gs>
            </a:gsLst>
            <a:path path="circle">
              <a:fillToRect l="37721" t="-19636" r="62278" b="119636"/>
            </a:path>
          </a:gradFill>
          <a:ln w="12700">
            <a:miter lim="400000"/>
          </a:ln>
        </p:spPr>
        <p:txBody>
          <a:bodyPr lIns="45719" rIns="45719"/>
          <a:lstStyle/>
          <a:p>
            <a:pPr>
              <a:defRPr>
                <a:solidFill>
                  <a:srgbClr val="FFFFFF"/>
                </a:solidFill>
              </a:defRPr>
            </a:pPr>
            <a:endParaRPr/>
          </a:p>
        </p:txBody>
      </p:sp>
      <p:pic>
        <p:nvPicPr>
          <p:cNvPr id="5" name="Picture 8" descr="Picture 8"/>
          <p:cNvPicPr>
            <a:picLocks noChangeAspect="1"/>
          </p:cNvPicPr>
          <p:nvPr/>
        </p:nvPicPr>
        <p:blipFill>
          <a:blip r:embed="rId24">
            <a:extLst/>
          </a:blip>
          <a:srcRect t="28812"/>
          <a:stretch>
            <a:fillRect/>
          </a:stretch>
        </p:blipFill>
        <p:spPr>
          <a:xfrm>
            <a:off x="5999560" y="0"/>
            <a:ext cx="1202541" cy="856057"/>
          </a:xfrm>
          <a:prstGeom prst="rect">
            <a:avLst/>
          </a:prstGeom>
          <a:ln w="12700">
            <a:miter lim="400000"/>
          </a:ln>
        </p:spPr>
      </p:pic>
      <p:pic>
        <p:nvPicPr>
          <p:cNvPr id="6" name="Picture 9" descr="Picture 9"/>
          <p:cNvPicPr>
            <a:picLocks noChangeAspect="1"/>
          </p:cNvPicPr>
          <p:nvPr/>
        </p:nvPicPr>
        <p:blipFill>
          <a:blip r:embed="rId25">
            <a:extLst/>
          </a:blip>
          <a:srcRect b="23320"/>
          <a:stretch>
            <a:fillRect/>
          </a:stretch>
        </p:blipFill>
        <p:spPr>
          <a:xfrm>
            <a:off x="6456758" y="4572000"/>
            <a:ext cx="745303" cy="571500"/>
          </a:xfrm>
          <a:prstGeom prst="rect">
            <a:avLst/>
          </a:prstGeom>
          <a:ln w="12700">
            <a:miter lim="400000"/>
          </a:ln>
        </p:spPr>
      </p:pic>
      <p:sp>
        <p:nvSpPr>
          <p:cNvPr id="7" name="Rectangle 13"/>
          <p:cNvSpPr/>
          <p:nvPr/>
        </p:nvSpPr>
        <p:spPr>
          <a:xfrm>
            <a:off x="7828359" y="0"/>
            <a:ext cx="514351" cy="85725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pPr>
              <a:defRPr>
                <a:solidFill>
                  <a:srgbClr val="FFFFFF"/>
                </a:solidFill>
              </a:defRPr>
            </a:pPr>
            <a:endParaRPr/>
          </a:p>
        </p:txBody>
      </p:sp>
      <p:sp>
        <p:nvSpPr>
          <p:cNvPr id="8" name="Title Text"/>
          <p:cNvSpPr txBox="1">
            <a:spLocks noGrp="1"/>
          </p:cNvSpPr>
          <p:nvPr>
            <p:ph type="title"/>
          </p:nvPr>
        </p:nvSpPr>
        <p:spPr>
          <a:xfrm>
            <a:off x="457200" y="205978"/>
            <a:ext cx="8229600" cy="9941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Title Text</a:t>
            </a:r>
          </a:p>
        </p:txBody>
      </p:sp>
      <p:sp>
        <p:nvSpPr>
          <p:cNvPr id="9" name="Body Level One…"/>
          <p:cNvSpPr txBox="1">
            <a:spLocks noGrp="1"/>
          </p:cNvSpPr>
          <p:nvPr>
            <p:ph type="body" idx="1"/>
          </p:nvPr>
        </p:nvSpPr>
        <p:spPr>
          <a:xfrm>
            <a:off x="457200" y="1200150"/>
            <a:ext cx="8229600" cy="39433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10" name="Slide Number"/>
          <p:cNvSpPr txBox="1">
            <a:spLocks noGrp="1"/>
          </p:cNvSpPr>
          <p:nvPr>
            <p:ph type="sldNum" sz="quarter" idx="2"/>
          </p:nvPr>
        </p:nvSpPr>
        <p:spPr>
          <a:xfrm>
            <a:off x="7993305" y="375921"/>
            <a:ext cx="399751" cy="421641"/>
          </a:xfrm>
          <a:prstGeom prst="rect">
            <a:avLst/>
          </a:prstGeom>
          <a:ln w="12700">
            <a:miter lim="400000"/>
          </a:ln>
        </p:spPr>
        <p:txBody>
          <a:bodyPr wrap="none" lIns="45719" rIns="45719" anchor="b">
            <a:spAutoFit/>
          </a:bodyPr>
          <a:lstStyle>
            <a:lvl1pPr algn="r">
              <a:defRPr sz="2100">
                <a:solidFill>
                  <a:srgbClr val="FFFFF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ransition spd="med"/>
  <p:txStyles>
    <p:titleStyle>
      <a:lvl1pPr marL="0" marR="0" indent="0" algn="l" defTabSz="342900" rtl="0" latinLnBrk="0">
        <a:lnSpc>
          <a:spcPct val="100000"/>
        </a:lnSpc>
        <a:spcBef>
          <a:spcPts val="0"/>
        </a:spcBef>
        <a:spcAft>
          <a:spcPts val="0"/>
        </a:spcAft>
        <a:buClrTx/>
        <a:buSzTx/>
        <a:buFontTx/>
        <a:buNone/>
        <a:tabLst/>
        <a:defRPr sz="3100" b="0" i="0" u="none" strike="noStrike" cap="none" spc="0" baseline="0">
          <a:solidFill>
            <a:srgbClr val="EBEBEB"/>
          </a:solidFill>
          <a:uFillTx/>
          <a:latin typeface="Century Gothic"/>
          <a:ea typeface="Century Gothic"/>
          <a:cs typeface="Century Gothic"/>
          <a:sym typeface="Century Gothic"/>
        </a:defRPr>
      </a:lvl1pPr>
      <a:lvl2pPr marL="0" marR="0" indent="0" algn="l" defTabSz="342900" rtl="0" latinLnBrk="0">
        <a:lnSpc>
          <a:spcPct val="100000"/>
        </a:lnSpc>
        <a:spcBef>
          <a:spcPts val="0"/>
        </a:spcBef>
        <a:spcAft>
          <a:spcPts val="0"/>
        </a:spcAft>
        <a:buClrTx/>
        <a:buSzTx/>
        <a:buFontTx/>
        <a:buNone/>
        <a:tabLst/>
        <a:defRPr sz="3100" b="0" i="0" u="none" strike="noStrike" cap="none" spc="0" baseline="0">
          <a:solidFill>
            <a:srgbClr val="EBEBEB"/>
          </a:solidFill>
          <a:uFillTx/>
          <a:latin typeface="Century Gothic"/>
          <a:ea typeface="Century Gothic"/>
          <a:cs typeface="Century Gothic"/>
          <a:sym typeface="Century Gothic"/>
        </a:defRPr>
      </a:lvl2pPr>
      <a:lvl3pPr marL="0" marR="0" indent="0" algn="l" defTabSz="342900" rtl="0" latinLnBrk="0">
        <a:lnSpc>
          <a:spcPct val="100000"/>
        </a:lnSpc>
        <a:spcBef>
          <a:spcPts val="0"/>
        </a:spcBef>
        <a:spcAft>
          <a:spcPts val="0"/>
        </a:spcAft>
        <a:buClrTx/>
        <a:buSzTx/>
        <a:buFontTx/>
        <a:buNone/>
        <a:tabLst/>
        <a:defRPr sz="3100" b="0" i="0" u="none" strike="noStrike" cap="none" spc="0" baseline="0">
          <a:solidFill>
            <a:srgbClr val="EBEBEB"/>
          </a:solidFill>
          <a:uFillTx/>
          <a:latin typeface="Century Gothic"/>
          <a:ea typeface="Century Gothic"/>
          <a:cs typeface="Century Gothic"/>
          <a:sym typeface="Century Gothic"/>
        </a:defRPr>
      </a:lvl3pPr>
      <a:lvl4pPr marL="0" marR="0" indent="0" algn="l" defTabSz="342900" rtl="0" latinLnBrk="0">
        <a:lnSpc>
          <a:spcPct val="100000"/>
        </a:lnSpc>
        <a:spcBef>
          <a:spcPts val="0"/>
        </a:spcBef>
        <a:spcAft>
          <a:spcPts val="0"/>
        </a:spcAft>
        <a:buClrTx/>
        <a:buSzTx/>
        <a:buFontTx/>
        <a:buNone/>
        <a:tabLst/>
        <a:defRPr sz="3100" b="0" i="0" u="none" strike="noStrike" cap="none" spc="0" baseline="0">
          <a:solidFill>
            <a:srgbClr val="EBEBEB"/>
          </a:solidFill>
          <a:uFillTx/>
          <a:latin typeface="Century Gothic"/>
          <a:ea typeface="Century Gothic"/>
          <a:cs typeface="Century Gothic"/>
          <a:sym typeface="Century Gothic"/>
        </a:defRPr>
      </a:lvl4pPr>
      <a:lvl5pPr marL="0" marR="0" indent="0" algn="l" defTabSz="342900" rtl="0" latinLnBrk="0">
        <a:lnSpc>
          <a:spcPct val="100000"/>
        </a:lnSpc>
        <a:spcBef>
          <a:spcPts val="0"/>
        </a:spcBef>
        <a:spcAft>
          <a:spcPts val="0"/>
        </a:spcAft>
        <a:buClrTx/>
        <a:buSzTx/>
        <a:buFontTx/>
        <a:buNone/>
        <a:tabLst/>
        <a:defRPr sz="3100" b="0" i="0" u="none" strike="noStrike" cap="none" spc="0" baseline="0">
          <a:solidFill>
            <a:srgbClr val="EBEBEB"/>
          </a:solidFill>
          <a:uFillTx/>
          <a:latin typeface="Century Gothic"/>
          <a:ea typeface="Century Gothic"/>
          <a:cs typeface="Century Gothic"/>
          <a:sym typeface="Century Gothic"/>
        </a:defRPr>
      </a:lvl5pPr>
      <a:lvl6pPr marL="0" marR="0" indent="0" algn="l" defTabSz="342900" rtl="0" latinLnBrk="0">
        <a:lnSpc>
          <a:spcPct val="100000"/>
        </a:lnSpc>
        <a:spcBef>
          <a:spcPts val="0"/>
        </a:spcBef>
        <a:spcAft>
          <a:spcPts val="0"/>
        </a:spcAft>
        <a:buClrTx/>
        <a:buSzTx/>
        <a:buFontTx/>
        <a:buNone/>
        <a:tabLst/>
        <a:defRPr sz="3100" b="0" i="0" u="none" strike="noStrike" cap="none" spc="0" baseline="0">
          <a:solidFill>
            <a:srgbClr val="EBEBEB"/>
          </a:solidFill>
          <a:uFillTx/>
          <a:latin typeface="Century Gothic"/>
          <a:ea typeface="Century Gothic"/>
          <a:cs typeface="Century Gothic"/>
          <a:sym typeface="Century Gothic"/>
        </a:defRPr>
      </a:lvl6pPr>
      <a:lvl7pPr marL="0" marR="0" indent="0" algn="l" defTabSz="342900" rtl="0" latinLnBrk="0">
        <a:lnSpc>
          <a:spcPct val="100000"/>
        </a:lnSpc>
        <a:spcBef>
          <a:spcPts val="0"/>
        </a:spcBef>
        <a:spcAft>
          <a:spcPts val="0"/>
        </a:spcAft>
        <a:buClrTx/>
        <a:buSzTx/>
        <a:buFontTx/>
        <a:buNone/>
        <a:tabLst/>
        <a:defRPr sz="3100" b="0" i="0" u="none" strike="noStrike" cap="none" spc="0" baseline="0">
          <a:solidFill>
            <a:srgbClr val="EBEBEB"/>
          </a:solidFill>
          <a:uFillTx/>
          <a:latin typeface="Century Gothic"/>
          <a:ea typeface="Century Gothic"/>
          <a:cs typeface="Century Gothic"/>
          <a:sym typeface="Century Gothic"/>
        </a:defRPr>
      </a:lvl7pPr>
      <a:lvl8pPr marL="0" marR="0" indent="0" algn="l" defTabSz="342900" rtl="0" latinLnBrk="0">
        <a:lnSpc>
          <a:spcPct val="100000"/>
        </a:lnSpc>
        <a:spcBef>
          <a:spcPts val="0"/>
        </a:spcBef>
        <a:spcAft>
          <a:spcPts val="0"/>
        </a:spcAft>
        <a:buClrTx/>
        <a:buSzTx/>
        <a:buFontTx/>
        <a:buNone/>
        <a:tabLst/>
        <a:defRPr sz="3100" b="0" i="0" u="none" strike="noStrike" cap="none" spc="0" baseline="0">
          <a:solidFill>
            <a:srgbClr val="EBEBEB"/>
          </a:solidFill>
          <a:uFillTx/>
          <a:latin typeface="Century Gothic"/>
          <a:ea typeface="Century Gothic"/>
          <a:cs typeface="Century Gothic"/>
          <a:sym typeface="Century Gothic"/>
        </a:defRPr>
      </a:lvl8pPr>
      <a:lvl9pPr marL="0" marR="0" indent="0" algn="l" defTabSz="342900" rtl="0" latinLnBrk="0">
        <a:lnSpc>
          <a:spcPct val="100000"/>
        </a:lnSpc>
        <a:spcBef>
          <a:spcPts val="0"/>
        </a:spcBef>
        <a:spcAft>
          <a:spcPts val="0"/>
        </a:spcAft>
        <a:buClrTx/>
        <a:buSzTx/>
        <a:buFontTx/>
        <a:buNone/>
        <a:tabLst/>
        <a:defRPr sz="3100" b="0" i="0" u="none" strike="noStrike" cap="none" spc="0" baseline="0">
          <a:solidFill>
            <a:srgbClr val="EBEBEB"/>
          </a:solidFill>
          <a:uFillTx/>
          <a:latin typeface="Century Gothic"/>
          <a:ea typeface="Century Gothic"/>
          <a:cs typeface="Century Gothic"/>
          <a:sym typeface="Century Gothic"/>
        </a:defRPr>
      </a:lvl9pPr>
    </p:titleStyle>
    <p:bodyStyle>
      <a:lvl1pPr marL="257175" marR="0" indent="-257175" algn="l" defTabSz="342900" rtl="0" latinLnBrk="0">
        <a:lnSpc>
          <a:spcPct val="100000"/>
        </a:lnSpc>
        <a:spcBef>
          <a:spcPts val="700"/>
        </a:spcBef>
        <a:spcAft>
          <a:spcPts val="0"/>
        </a:spcAft>
        <a:buClr>
          <a:schemeClr val="accent1"/>
        </a:buClr>
        <a:buSzPct val="80000"/>
        <a:buFontTx/>
        <a:buChar char="•"/>
        <a:tabLst/>
        <a:defRPr sz="1500" b="0" i="0" u="none" strike="noStrike" cap="none" spc="0" baseline="0">
          <a:solidFill>
            <a:srgbClr val="FFFFFF"/>
          </a:solidFill>
          <a:uFillTx/>
          <a:latin typeface="Century Gothic"/>
          <a:ea typeface="Century Gothic"/>
          <a:cs typeface="Century Gothic"/>
          <a:sym typeface="Century Gothic"/>
        </a:defRPr>
      </a:lvl1pPr>
      <a:lvl2pPr marL="590184" marR="0" indent="-247284" algn="l" defTabSz="342900" rtl="0" latinLnBrk="0">
        <a:lnSpc>
          <a:spcPct val="100000"/>
        </a:lnSpc>
        <a:spcBef>
          <a:spcPts val="700"/>
        </a:spcBef>
        <a:spcAft>
          <a:spcPts val="0"/>
        </a:spcAft>
        <a:buClr>
          <a:schemeClr val="accent1"/>
        </a:buClr>
        <a:buSzPct val="80000"/>
        <a:buFontTx/>
        <a:buChar char="•"/>
        <a:tabLst/>
        <a:defRPr sz="1500" b="0" i="0" u="none" strike="noStrike" cap="none" spc="0" baseline="0">
          <a:solidFill>
            <a:srgbClr val="FFFFFF"/>
          </a:solidFill>
          <a:uFillTx/>
          <a:latin typeface="Century Gothic"/>
          <a:ea typeface="Century Gothic"/>
          <a:cs typeface="Century Gothic"/>
          <a:sym typeface="Century Gothic"/>
        </a:defRPr>
      </a:lvl2pPr>
      <a:lvl3pPr marL="900112" marR="0" indent="-214312" algn="l" defTabSz="342900" rtl="0" latinLnBrk="0">
        <a:lnSpc>
          <a:spcPct val="100000"/>
        </a:lnSpc>
        <a:spcBef>
          <a:spcPts val="700"/>
        </a:spcBef>
        <a:spcAft>
          <a:spcPts val="0"/>
        </a:spcAft>
        <a:buClr>
          <a:schemeClr val="accent1"/>
        </a:buClr>
        <a:buSzPct val="80000"/>
        <a:buFontTx/>
        <a:buChar char="•"/>
        <a:tabLst/>
        <a:defRPr sz="1500" b="0" i="0" u="none" strike="noStrike" cap="none" spc="0" baseline="0">
          <a:solidFill>
            <a:srgbClr val="FFFFFF"/>
          </a:solidFill>
          <a:uFillTx/>
          <a:latin typeface="Century Gothic"/>
          <a:ea typeface="Century Gothic"/>
          <a:cs typeface="Century Gothic"/>
          <a:sym typeface="Century Gothic"/>
        </a:defRPr>
      </a:lvl3pPr>
      <a:lvl4pPr marL="1285875" marR="0" indent="-257175" algn="l" defTabSz="342900" rtl="0" latinLnBrk="0">
        <a:lnSpc>
          <a:spcPct val="100000"/>
        </a:lnSpc>
        <a:spcBef>
          <a:spcPts val="700"/>
        </a:spcBef>
        <a:spcAft>
          <a:spcPts val="0"/>
        </a:spcAft>
        <a:buClr>
          <a:schemeClr val="accent1"/>
        </a:buClr>
        <a:buSzPct val="80000"/>
        <a:buFontTx/>
        <a:buChar char="•"/>
        <a:tabLst/>
        <a:defRPr sz="1500" b="0" i="0" u="none" strike="noStrike" cap="none" spc="0" baseline="0">
          <a:solidFill>
            <a:srgbClr val="FFFFFF"/>
          </a:solidFill>
          <a:uFillTx/>
          <a:latin typeface="Century Gothic"/>
          <a:ea typeface="Century Gothic"/>
          <a:cs typeface="Century Gothic"/>
          <a:sym typeface="Century Gothic"/>
        </a:defRPr>
      </a:lvl4pPr>
      <a:lvl5pPr marL="1628775" marR="0" indent="-257175" algn="l" defTabSz="342900" rtl="0" latinLnBrk="0">
        <a:lnSpc>
          <a:spcPct val="100000"/>
        </a:lnSpc>
        <a:spcBef>
          <a:spcPts val="700"/>
        </a:spcBef>
        <a:spcAft>
          <a:spcPts val="0"/>
        </a:spcAft>
        <a:buClr>
          <a:schemeClr val="accent1"/>
        </a:buClr>
        <a:buSzPct val="80000"/>
        <a:buFontTx/>
        <a:buChar char="•"/>
        <a:tabLst/>
        <a:defRPr sz="1500" b="0" i="0" u="none" strike="noStrike" cap="none" spc="0" baseline="0">
          <a:solidFill>
            <a:srgbClr val="FFFFFF"/>
          </a:solidFill>
          <a:uFillTx/>
          <a:latin typeface="Century Gothic"/>
          <a:ea typeface="Century Gothic"/>
          <a:cs typeface="Century Gothic"/>
          <a:sym typeface="Century Gothic"/>
        </a:defRPr>
      </a:lvl5pPr>
      <a:lvl6pPr marL="1971675" marR="0" indent="-257175" algn="l" defTabSz="342900" rtl="0" latinLnBrk="0">
        <a:lnSpc>
          <a:spcPct val="100000"/>
        </a:lnSpc>
        <a:spcBef>
          <a:spcPts val="700"/>
        </a:spcBef>
        <a:spcAft>
          <a:spcPts val="0"/>
        </a:spcAft>
        <a:buClr>
          <a:schemeClr val="accent1"/>
        </a:buClr>
        <a:buSzPct val="80000"/>
        <a:buFontTx/>
        <a:buChar char="•"/>
        <a:tabLst/>
        <a:defRPr sz="1500" b="0" i="0" u="none" strike="noStrike" cap="none" spc="0" baseline="0">
          <a:solidFill>
            <a:srgbClr val="FFFFFF"/>
          </a:solidFill>
          <a:uFillTx/>
          <a:latin typeface="Century Gothic"/>
          <a:ea typeface="Century Gothic"/>
          <a:cs typeface="Century Gothic"/>
          <a:sym typeface="Century Gothic"/>
        </a:defRPr>
      </a:lvl6pPr>
      <a:lvl7pPr marL="2314575" marR="0" indent="-257175" algn="l" defTabSz="342900" rtl="0" latinLnBrk="0">
        <a:lnSpc>
          <a:spcPct val="100000"/>
        </a:lnSpc>
        <a:spcBef>
          <a:spcPts val="700"/>
        </a:spcBef>
        <a:spcAft>
          <a:spcPts val="0"/>
        </a:spcAft>
        <a:buClr>
          <a:schemeClr val="accent1"/>
        </a:buClr>
        <a:buSzPct val="80000"/>
        <a:buFontTx/>
        <a:buChar char="•"/>
        <a:tabLst/>
        <a:defRPr sz="1500" b="0" i="0" u="none" strike="noStrike" cap="none" spc="0" baseline="0">
          <a:solidFill>
            <a:srgbClr val="FFFFFF"/>
          </a:solidFill>
          <a:uFillTx/>
          <a:latin typeface="Century Gothic"/>
          <a:ea typeface="Century Gothic"/>
          <a:cs typeface="Century Gothic"/>
          <a:sym typeface="Century Gothic"/>
        </a:defRPr>
      </a:lvl7pPr>
      <a:lvl8pPr marL="2657475" marR="0" indent="-257175" algn="l" defTabSz="342900" rtl="0" latinLnBrk="0">
        <a:lnSpc>
          <a:spcPct val="100000"/>
        </a:lnSpc>
        <a:spcBef>
          <a:spcPts val="700"/>
        </a:spcBef>
        <a:spcAft>
          <a:spcPts val="0"/>
        </a:spcAft>
        <a:buClr>
          <a:schemeClr val="accent1"/>
        </a:buClr>
        <a:buSzPct val="80000"/>
        <a:buFontTx/>
        <a:buChar char="•"/>
        <a:tabLst/>
        <a:defRPr sz="1500" b="0" i="0" u="none" strike="noStrike" cap="none" spc="0" baseline="0">
          <a:solidFill>
            <a:srgbClr val="FFFFFF"/>
          </a:solidFill>
          <a:uFillTx/>
          <a:latin typeface="Century Gothic"/>
          <a:ea typeface="Century Gothic"/>
          <a:cs typeface="Century Gothic"/>
          <a:sym typeface="Century Gothic"/>
        </a:defRPr>
      </a:lvl8pPr>
      <a:lvl9pPr marL="3000375" marR="0" indent="-257175" algn="l" defTabSz="342900" rtl="0" latinLnBrk="0">
        <a:lnSpc>
          <a:spcPct val="100000"/>
        </a:lnSpc>
        <a:spcBef>
          <a:spcPts val="700"/>
        </a:spcBef>
        <a:spcAft>
          <a:spcPts val="0"/>
        </a:spcAft>
        <a:buClr>
          <a:schemeClr val="accent1"/>
        </a:buClr>
        <a:buSzPct val="80000"/>
        <a:buFontTx/>
        <a:buChar char="•"/>
        <a:tabLst/>
        <a:defRPr sz="1500" b="0" i="0" u="none" strike="noStrike" cap="none" spc="0" baseline="0">
          <a:solidFill>
            <a:srgbClr val="FFFFFF"/>
          </a:solidFill>
          <a:uFillTx/>
          <a:latin typeface="Century Gothic"/>
          <a:ea typeface="Century Gothic"/>
          <a:cs typeface="Century Gothic"/>
          <a:sym typeface="Century Gothic"/>
        </a:defRPr>
      </a:lvl9pPr>
    </p:bodyStyle>
    <p:otherStyle>
      <a:lvl1pPr marL="0" marR="0" indent="0" algn="r" defTabSz="457200" rtl="0" latinLnBrk="0">
        <a:lnSpc>
          <a:spcPct val="100000"/>
        </a:lnSpc>
        <a:spcBef>
          <a:spcPts val="0"/>
        </a:spcBef>
        <a:spcAft>
          <a:spcPts val="0"/>
        </a:spcAft>
        <a:buClrTx/>
        <a:buSzTx/>
        <a:buFontTx/>
        <a:buNone/>
        <a:tabLst/>
        <a:defRPr sz="2100" b="0" i="0" u="none" strike="noStrike" cap="none" spc="0" baseline="0">
          <a:solidFill>
            <a:schemeClr val="tx1"/>
          </a:solidFill>
          <a:uFillTx/>
          <a:latin typeface="+mn-lt"/>
          <a:ea typeface="+mn-ea"/>
          <a:cs typeface="+mn-cs"/>
          <a:sym typeface="Century Gothic"/>
        </a:defRPr>
      </a:lvl1pPr>
      <a:lvl2pPr marL="0" marR="0" indent="457200" algn="r" defTabSz="457200" rtl="0" latinLnBrk="0">
        <a:lnSpc>
          <a:spcPct val="100000"/>
        </a:lnSpc>
        <a:spcBef>
          <a:spcPts val="0"/>
        </a:spcBef>
        <a:spcAft>
          <a:spcPts val="0"/>
        </a:spcAft>
        <a:buClrTx/>
        <a:buSzTx/>
        <a:buFontTx/>
        <a:buNone/>
        <a:tabLst/>
        <a:defRPr sz="2100" b="0" i="0" u="none" strike="noStrike" cap="none" spc="0" baseline="0">
          <a:solidFill>
            <a:schemeClr val="tx1"/>
          </a:solidFill>
          <a:uFillTx/>
          <a:latin typeface="+mn-lt"/>
          <a:ea typeface="+mn-ea"/>
          <a:cs typeface="+mn-cs"/>
          <a:sym typeface="Century Gothic"/>
        </a:defRPr>
      </a:lvl2pPr>
      <a:lvl3pPr marL="0" marR="0" indent="914400" algn="r" defTabSz="457200" rtl="0" latinLnBrk="0">
        <a:lnSpc>
          <a:spcPct val="100000"/>
        </a:lnSpc>
        <a:spcBef>
          <a:spcPts val="0"/>
        </a:spcBef>
        <a:spcAft>
          <a:spcPts val="0"/>
        </a:spcAft>
        <a:buClrTx/>
        <a:buSzTx/>
        <a:buFontTx/>
        <a:buNone/>
        <a:tabLst/>
        <a:defRPr sz="2100" b="0" i="0" u="none" strike="noStrike" cap="none" spc="0" baseline="0">
          <a:solidFill>
            <a:schemeClr val="tx1"/>
          </a:solidFill>
          <a:uFillTx/>
          <a:latin typeface="+mn-lt"/>
          <a:ea typeface="+mn-ea"/>
          <a:cs typeface="+mn-cs"/>
          <a:sym typeface="Century Gothic"/>
        </a:defRPr>
      </a:lvl3pPr>
      <a:lvl4pPr marL="0" marR="0" indent="1371600" algn="r" defTabSz="457200" rtl="0" latinLnBrk="0">
        <a:lnSpc>
          <a:spcPct val="100000"/>
        </a:lnSpc>
        <a:spcBef>
          <a:spcPts val="0"/>
        </a:spcBef>
        <a:spcAft>
          <a:spcPts val="0"/>
        </a:spcAft>
        <a:buClrTx/>
        <a:buSzTx/>
        <a:buFontTx/>
        <a:buNone/>
        <a:tabLst/>
        <a:defRPr sz="2100" b="0" i="0" u="none" strike="noStrike" cap="none" spc="0" baseline="0">
          <a:solidFill>
            <a:schemeClr val="tx1"/>
          </a:solidFill>
          <a:uFillTx/>
          <a:latin typeface="+mn-lt"/>
          <a:ea typeface="+mn-ea"/>
          <a:cs typeface="+mn-cs"/>
          <a:sym typeface="Century Gothic"/>
        </a:defRPr>
      </a:lvl4pPr>
      <a:lvl5pPr marL="0" marR="0" indent="1828800" algn="r" defTabSz="457200" rtl="0" latinLnBrk="0">
        <a:lnSpc>
          <a:spcPct val="100000"/>
        </a:lnSpc>
        <a:spcBef>
          <a:spcPts val="0"/>
        </a:spcBef>
        <a:spcAft>
          <a:spcPts val="0"/>
        </a:spcAft>
        <a:buClrTx/>
        <a:buSzTx/>
        <a:buFontTx/>
        <a:buNone/>
        <a:tabLst/>
        <a:defRPr sz="2100" b="0" i="0" u="none" strike="noStrike" cap="none" spc="0" baseline="0">
          <a:solidFill>
            <a:schemeClr val="tx1"/>
          </a:solidFill>
          <a:uFillTx/>
          <a:latin typeface="+mn-lt"/>
          <a:ea typeface="+mn-ea"/>
          <a:cs typeface="+mn-cs"/>
          <a:sym typeface="Century Gothic"/>
        </a:defRPr>
      </a:lvl5pPr>
      <a:lvl6pPr marL="0" marR="0" indent="2286000" algn="r" defTabSz="457200" rtl="0" latinLnBrk="0">
        <a:lnSpc>
          <a:spcPct val="100000"/>
        </a:lnSpc>
        <a:spcBef>
          <a:spcPts val="0"/>
        </a:spcBef>
        <a:spcAft>
          <a:spcPts val="0"/>
        </a:spcAft>
        <a:buClrTx/>
        <a:buSzTx/>
        <a:buFontTx/>
        <a:buNone/>
        <a:tabLst/>
        <a:defRPr sz="2100" b="0" i="0" u="none" strike="noStrike" cap="none" spc="0" baseline="0">
          <a:solidFill>
            <a:schemeClr val="tx1"/>
          </a:solidFill>
          <a:uFillTx/>
          <a:latin typeface="+mn-lt"/>
          <a:ea typeface="+mn-ea"/>
          <a:cs typeface="+mn-cs"/>
          <a:sym typeface="Century Gothic"/>
        </a:defRPr>
      </a:lvl6pPr>
      <a:lvl7pPr marL="0" marR="0" indent="2743200" algn="r" defTabSz="457200" rtl="0" latinLnBrk="0">
        <a:lnSpc>
          <a:spcPct val="100000"/>
        </a:lnSpc>
        <a:spcBef>
          <a:spcPts val="0"/>
        </a:spcBef>
        <a:spcAft>
          <a:spcPts val="0"/>
        </a:spcAft>
        <a:buClrTx/>
        <a:buSzTx/>
        <a:buFontTx/>
        <a:buNone/>
        <a:tabLst/>
        <a:defRPr sz="2100" b="0" i="0" u="none" strike="noStrike" cap="none" spc="0" baseline="0">
          <a:solidFill>
            <a:schemeClr val="tx1"/>
          </a:solidFill>
          <a:uFillTx/>
          <a:latin typeface="+mn-lt"/>
          <a:ea typeface="+mn-ea"/>
          <a:cs typeface="+mn-cs"/>
          <a:sym typeface="Century Gothic"/>
        </a:defRPr>
      </a:lvl7pPr>
      <a:lvl8pPr marL="0" marR="0" indent="3200400" algn="r" defTabSz="457200" rtl="0" latinLnBrk="0">
        <a:lnSpc>
          <a:spcPct val="100000"/>
        </a:lnSpc>
        <a:spcBef>
          <a:spcPts val="0"/>
        </a:spcBef>
        <a:spcAft>
          <a:spcPts val="0"/>
        </a:spcAft>
        <a:buClrTx/>
        <a:buSzTx/>
        <a:buFontTx/>
        <a:buNone/>
        <a:tabLst/>
        <a:defRPr sz="2100" b="0" i="0" u="none" strike="noStrike" cap="none" spc="0" baseline="0">
          <a:solidFill>
            <a:schemeClr val="tx1"/>
          </a:solidFill>
          <a:uFillTx/>
          <a:latin typeface="+mn-lt"/>
          <a:ea typeface="+mn-ea"/>
          <a:cs typeface="+mn-cs"/>
          <a:sym typeface="Century Gothic"/>
        </a:defRPr>
      </a:lvl8pPr>
      <a:lvl9pPr marL="0" marR="0" indent="3657600" algn="r" defTabSz="457200" rtl="0" latinLnBrk="0">
        <a:lnSpc>
          <a:spcPct val="100000"/>
        </a:lnSpc>
        <a:spcBef>
          <a:spcPts val="0"/>
        </a:spcBef>
        <a:spcAft>
          <a:spcPts val="0"/>
        </a:spcAft>
        <a:buClrTx/>
        <a:buSzTx/>
        <a:buFontTx/>
        <a:buNone/>
        <a:tabLst/>
        <a:defRPr sz="2100" b="0" i="0" u="none" strike="noStrike" cap="none" spc="0" baseline="0">
          <a:solidFill>
            <a:schemeClr val="tx1"/>
          </a:solidFill>
          <a:uFillTx/>
          <a:latin typeface="+mn-lt"/>
          <a:ea typeface="+mn-ea"/>
          <a:cs typeface="+mn-cs"/>
          <a:sym typeface="Century Gothic"/>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real411.org.za/"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hyperlink" Target="https://www.achpr.org/public/Document/file/English/guidelines_on_access_to_information_and_elections_in_africa_eng.pdf"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hyperlink" Target="mailto:info@padre.org.za" TargetMode="External"/><Relationship Id="rId3" Type="http://schemas.openxmlformats.org/officeDocument/2006/relationships/image" Target="../media/image3.png"/><Relationship Id="rId7" Type="http://schemas.openxmlformats.org/officeDocument/2006/relationships/hyperlink" Target="mailto:padre@mma.org.za" TargetMode="External"/><Relationship Id="rId2" Type="http://schemas.openxmlformats.org/officeDocument/2006/relationships/image" Target="../media/image2.png"/><Relationship Id="rId1" Type="http://schemas.openxmlformats.org/officeDocument/2006/relationships/slideLayout" Target="../slideLayouts/slideLayout16.xml"/><Relationship Id="rId6" Type="http://schemas.openxmlformats.org/officeDocument/2006/relationships/hyperlink" Target="http://www.padre.org.za/" TargetMode="External"/><Relationship Id="rId5" Type="http://schemas.openxmlformats.org/officeDocument/2006/relationships/image" Target="../media/image5.png"/><Relationship Id="rId10" Type="http://schemas.openxmlformats.org/officeDocument/2006/relationships/image" Target="../media/image17.png"/><Relationship Id="rId4" Type="http://schemas.openxmlformats.org/officeDocument/2006/relationships/image" Target="../media/image4.png"/><Relationship Id="rId9" Type="http://schemas.openxmlformats.org/officeDocument/2006/relationships/hyperlink" Target="mailto:info@mma.org.za"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elections.sanef.org.za" TargetMode="External"/><Relationship Id="rId7" Type="http://schemas.openxmlformats.org/officeDocument/2006/relationships/hyperlink" Target="https://myvotecounts.org.za/whose-vote-counts/" TargetMode="External"/><Relationship Id="rId2" Type="http://schemas.openxmlformats.org/officeDocument/2006/relationships/hyperlink" Target="https://www.elections.org.za/pw/" TargetMode="External"/><Relationship Id="rId1" Type="http://schemas.openxmlformats.org/officeDocument/2006/relationships/slideLayout" Target="../slideLayouts/slideLayout2.xml"/><Relationship Id="rId6" Type="http://schemas.openxmlformats.org/officeDocument/2006/relationships/hyperlink" Target="https://padre.org.za" TargetMode="External"/><Relationship Id="rId5" Type="http://schemas.openxmlformats.org/officeDocument/2006/relationships/hyperlink" Target="https://real411.org.za" TargetMode="External"/><Relationship Id="rId4" Type="http://schemas.openxmlformats.org/officeDocument/2006/relationships/hyperlink" Target="https://www.mediamonitoringafrica.org/election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Google Shape;67;p13"/>
          <p:cNvSpPr txBox="1">
            <a:spLocks noGrp="1"/>
          </p:cNvSpPr>
          <p:nvPr>
            <p:ph type="ctrTitle"/>
          </p:nvPr>
        </p:nvSpPr>
        <p:spPr>
          <a:xfrm>
            <a:off x="3654009" y="1085850"/>
            <a:ext cx="3916744" cy="2497185"/>
          </a:xfrm>
          <a:prstGeom prst="rect">
            <a:avLst/>
          </a:prstGeom>
        </p:spPr>
        <p:txBody>
          <a:bodyPr lIns="91424" tIns="91424" rIns="91424" bIns="91424"/>
          <a:lstStyle/>
          <a:p>
            <a:pPr>
              <a:lnSpc>
                <a:spcPct val="90000"/>
              </a:lnSpc>
              <a:defRPr sz="2600"/>
            </a:pPr>
            <a:r>
              <a:t>Elections 2024: </a:t>
            </a:r>
            <a:r>
              <a:rPr>
                <a:latin typeface="Calibri"/>
                <a:ea typeface="Calibri"/>
                <a:cs typeface="Calibri"/>
                <a:sym typeface="Calibri"/>
              </a:rPr>
              <a:t>Combating Disinformation, Strengthening Democracy</a:t>
            </a:r>
            <a:br>
              <a:rPr>
                <a:latin typeface="Calibri"/>
                <a:ea typeface="Calibri"/>
                <a:cs typeface="Calibri"/>
                <a:sym typeface="Calibri"/>
              </a:rPr>
            </a:br>
            <a:endParaRPr>
              <a:latin typeface="Calibri"/>
              <a:ea typeface="Calibri"/>
              <a:cs typeface="Calibri"/>
              <a:sym typeface="Calibri"/>
            </a:endParaRPr>
          </a:p>
        </p:txBody>
      </p:sp>
      <p:sp>
        <p:nvSpPr>
          <p:cNvPr id="318" name="Google Shape;68;p13"/>
          <p:cNvSpPr txBox="1">
            <a:spLocks noGrp="1"/>
          </p:cNvSpPr>
          <p:nvPr>
            <p:ph type="subTitle" sz="quarter" idx="1"/>
          </p:nvPr>
        </p:nvSpPr>
        <p:spPr>
          <a:xfrm>
            <a:off x="3654009" y="3583035"/>
            <a:ext cx="3916744" cy="646066"/>
          </a:xfrm>
          <a:prstGeom prst="rect">
            <a:avLst/>
          </a:prstGeom>
        </p:spPr>
        <p:txBody>
          <a:bodyPr lIns="91424" tIns="91424" rIns="91424" bIns="91424"/>
          <a:lstStyle>
            <a:lvl1pPr>
              <a:spcBef>
                <a:spcPts val="600"/>
              </a:spcBef>
              <a:defRPr b="1"/>
            </a:lvl1pPr>
          </a:lstStyle>
          <a:p>
            <a:r>
              <a:t>Media Monitoring Africa</a:t>
            </a:r>
          </a:p>
        </p:txBody>
      </p:sp>
      <p:sp>
        <p:nvSpPr>
          <p:cNvPr id="319" name="Rectangle 83"/>
          <p:cNvSpPr/>
          <p:nvPr/>
        </p:nvSpPr>
        <p:spPr>
          <a:xfrm>
            <a:off x="0" y="0"/>
            <a:ext cx="2683356" cy="51435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20" name="Freeform 8"/>
          <p:cNvSpPr/>
          <p:nvPr/>
        </p:nvSpPr>
        <p:spPr>
          <a:xfrm flipH="1">
            <a:off x="3101768" y="-1"/>
            <a:ext cx="419605" cy="2782231"/>
          </a:xfrm>
          <a:custGeom>
            <a:avLst/>
            <a:gdLst/>
            <a:ahLst/>
            <a:cxnLst>
              <a:cxn ang="0">
                <a:pos x="wd2" y="hd2"/>
              </a:cxn>
              <a:cxn ang="5400000">
                <a:pos x="wd2" y="hd2"/>
              </a:cxn>
              <a:cxn ang="10800000">
                <a:pos x="wd2" y="hd2"/>
              </a:cxn>
              <a:cxn ang="16200000">
                <a:pos x="wd2" y="hd2"/>
              </a:cxn>
            </a:cxnLst>
            <a:rect l="0" t="0" r="r" b="b"/>
            <a:pathLst>
              <a:path w="20398" h="21600" extrusionOk="0">
                <a:moveTo>
                  <a:pt x="0" y="0"/>
                </a:moveTo>
                <a:lnTo>
                  <a:pt x="17280" y="0"/>
                </a:lnTo>
                <a:lnTo>
                  <a:pt x="17713" y="939"/>
                </a:lnTo>
                <a:cubicBezTo>
                  <a:pt x="20128" y="6683"/>
                  <a:pt x="21600" y="17973"/>
                  <a:pt x="19103" y="21382"/>
                </a:cubicBezTo>
                <a:cubicBezTo>
                  <a:pt x="18260" y="21454"/>
                  <a:pt x="17422" y="21528"/>
                  <a:pt x="16580" y="21600"/>
                </a:cubicBezTo>
                <a:lnTo>
                  <a:pt x="16342" y="20440"/>
                </a:lnTo>
                <a:lnTo>
                  <a:pt x="16172" y="19847"/>
                </a:lnTo>
                <a:lnTo>
                  <a:pt x="16002" y="19240"/>
                </a:lnTo>
                <a:lnTo>
                  <a:pt x="15821" y="18625"/>
                </a:lnTo>
                <a:lnTo>
                  <a:pt x="15589" y="18007"/>
                </a:lnTo>
                <a:lnTo>
                  <a:pt x="15349" y="17377"/>
                </a:lnTo>
                <a:lnTo>
                  <a:pt x="15106" y="16737"/>
                </a:lnTo>
                <a:lnTo>
                  <a:pt x="14833" y="16088"/>
                </a:lnTo>
                <a:lnTo>
                  <a:pt x="14502" y="15433"/>
                </a:lnTo>
                <a:lnTo>
                  <a:pt x="14188" y="14770"/>
                </a:lnTo>
                <a:lnTo>
                  <a:pt x="13826" y="14100"/>
                </a:lnTo>
                <a:lnTo>
                  <a:pt x="13429" y="13425"/>
                </a:lnTo>
                <a:lnTo>
                  <a:pt x="13033" y="12747"/>
                </a:lnTo>
                <a:lnTo>
                  <a:pt x="12578" y="12061"/>
                </a:lnTo>
                <a:lnTo>
                  <a:pt x="12121" y="11367"/>
                </a:lnTo>
                <a:lnTo>
                  <a:pt x="11635" y="10677"/>
                </a:lnTo>
                <a:lnTo>
                  <a:pt x="11099" y="9980"/>
                </a:lnTo>
                <a:lnTo>
                  <a:pt x="10525" y="9274"/>
                </a:lnTo>
                <a:lnTo>
                  <a:pt x="9955" y="8568"/>
                </a:lnTo>
                <a:lnTo>
                  <a:pt x="9327" y="7863"/>
                </a:lnTo>
                <a:lnTo>
                  <a:pt x="8643" y="7145"/>
                </a:lnTo>
                <a:lnTo>
                  <a:pt x="7966" y="6440"/>
                </a:lnTo>
                <a:lnTo>
                  <a:pt x="7227" y="5723"/>
                </a:lnTo>
                <a:lnTo>
                  <a:pt x="6459" y="5000"/>
                </a:lnTo>
                <a:lnTo>
                  <a:pt x="5671" y="4290"/>
                </a:lnTo>
                <a:lnTo>
                  <a:pt x="4805" y="3573"/>
                </a:lnTo>
                <a:lnTo>
                  <a:pt x="3906" y="2856"/>
                </a:lnTo>
                <a:lnTo>
                  <a:pt x="3010" y="2139"/>
                </a:lnTo>
                <a:lnTo>
                  <a:pt x="2027" y="1425"/>
                </a:lnTo>
                <a:lnTo>
                  <a:pt x="1026" y="712"/>
                </a:lnTo>
                <a:lnTo>
                  <a:pt x="0" y="0"/>
                </a:lnTo>
                <a:close/>
              </a:path>
            </a:pathLst>
          </a:custGeom>
          <a:solidFill>
            <a:srgbClr val="FFFFFF">
              <a:alpha val="20000"/>
            </a:srgbClr>
          </a:solidFill>
          <a:ln w="12700">
            <a:miter lim="400000"/>
          </a:ln>
        </p:spPr>
        <p:txBody>
          <a:bodyPr lIns="45719" rIns="45719" anchor="ctr"/>
          <a:lstStyle/>
          <a:p>
            <a:pPr algn="ctr">
              <a:defRPr>
                <a:solidFill>
                  <a:srgbClr val="FFFFFF"/>
                </a:solidFill>
              </a:defRPr>
            </a:pPr>
            <a:endParaRPr/>
          </a:p>
        </p:txBody>
      </p:sp>
      <p:sp>
        <p:nvSpPr>
          <p:cNvPr id="321" name="Freeform 5"/>
          <p:cNvSpPr/>
          <p:nvPr/>
        </p:nvSpPr>
        <p:spPr>
          <a:xfrm rot="5400000" flipH="1">
            <a:off x="285455" y="2067482"/>
            <a:ext cx="5143501" cy="10085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2"/>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3"/>
                </a:lnTo>
                <a:lnTo>
                  <a:pt x="8076" y="3710"/>
                </a:lnTo>
                <a:lnTo>
                  <a:pt x="7674" y="3634"/>
                </a:lnTo>
                <a:lnTo>
                  <a:pt x="6890" y="3421"/>
                </a:lnTo>
                <a:lnTo>
                  <a:pt x="6139" y="3194"/>
                </a:lnTo>
                <a:lnTo>
                  <a:pt x="5417" y="2956"/>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4"/>
                </a:lnTo>
                <a:lnTo>
                  <a:pt x="0" y="0"/>
                </a:lnTo>
                <a:close/>
              </a:path>
            </a:pathLst>
          </a:custGeom>
          <a:solidFill>
            <a:srgbClr val="FFFFFF"/>
          </a:solidFill>
          <a:ln w="12700">
            <a:miter lim="400000"/>
          </a:ln>
        </p:spPr>
        <p:txBody>
          <a:bodyPr lIns="45719" rIns="45719"/>
          <a:lstStyle/>
          <a:p>
            <a:pPr>
              <a:defRPr>
                <a:solidFill>
                  <a:srgbClr val="FFFFFF"/>
                </a:solidFill>
              </a:defRPr>
            </a:pPr>
            <a:endParaRPr/>
          </a:p>
        </p:txBody>
      </p:sp>
      <p:pic>
        <p:nvPicPr>
          <p:cNvPr id="322" name="Picture 1" descr="Picture 1"/>
          <p:cNvPicPr>
            <a:picLocks noChangeAspect="1"/>
          </p:cNvPicPr>
          <p:nvPr/>
        </p:nvPicPr>
        <p:blipFill>
          <a:blip r:embed="rId3">
            <a:extLst/>
          </a:blip>
          <a:stretch>
            <a:fillRect/>
          </a:stretch>
        </p:blipFill>
        <p:spPr>
          <a:xfrm>
            <a:off x="485430" y="1641512"/>
            <a:ext cx="2202627" cy="2031925"/>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 name="Freeform 23"/>
          <p:cNvSpPr/>
          <p:nvPr/>
        </p:nvSpPr>
        <p:spPr>
          <a:xfrm>
            <a:off x="3745515" y="-1"/>
            <a:ext cx="419605" cy="2782231"/>
          </a:xfrm>
          <a:custGeom>
            <a:avLst/>
            <a:gdLst/>
            <a:ahLst/>
            <a:cxnLst>
              <a:cxn ang="0">
                <a:pos x="wd2" y="hd2"/>
              </a:cxn>
              <a:cxn ang="5400000">
                <a:pos x="wd2" y="hd2"/>
              </a:cxn>
              <a:cxn ang="10800000">
                <a:pos x="wd2" y="hd2"/>
              </a:cxn>
              <a:cxn ang="16200000">
                <a:pos x="wd2" y="hd2"/>
              </a:cxn>
            </a:cxnLst>
            <a:rect l="0" t="0" r="r" b="b"/>
            <a:pathLst>
              <a:path w="20398" h="21600" extrusionOk="0">
                <a:moveTo>
                  <a:pt x="0" y="0"/>
                </a:moveTo>
                <a:lnTo>
                  <a:pt x="17280" y="0"/>
                </a:lnTo>
                <a:lnTo>
                  <a:pt x="17713" y="939"/>
                </a:lnTo>
                <a:cubicBezTo>
                  <a:pt x="20128" y="6683"/>
                  <a:pt x="21600" y="17973"/>
                  <a:pt x="19103" y="21382"/>
                </a:cubicBezTo>
                <a:cubicBezTo>
                  <a:pt x="18260" y="21454"/>
                  <a:pt x="17422" y="21528"/>
                  <a:pt x="16580" y="21600"/>
                </a:cubicBezTo>
                <a:lnTo>
                  <a:pt x="16342" y="20440"/>
                </a:lnTo>
                <a:lnTo>
                  <a:pt x="16172" y="19847"/>
                </a:lnTo>
                <a:lnTo>
                  <a:pt x="16002" y="19240"/>
                </a:lnTo>
                <a:lnTo>
                  <a:pt x="15821" y="18625"/>
                </a:lnTo>
                <a:lnTo>
                  <a:pt x="15589" y="18007"/>
                </a:lnTo>
                <a:lnTo>
                  <a:pt x="15349" y="17377"/>
                </a:lnTo>
                <a:lnTo>
                  <a:pt x="15106" y="16737"/>
                </a:lnTo>
                <a:lnTo>
                  <a:pt x="14833" y="16088"/>
                </a:lnTo>
                <a:lnTo>
                  <a:pt x="14502" y="15433"/>
                </a:lnTo>
                <a:lnTo>
                  <a:pt x="14188" y="14770"/>
                </a:lnTo>
                <a:lnTo>
                  <a:pt x="13826" y="14100"/>
                </a:lnTo>
                <a:lnTo>
                  <a:pt x="13429" y="13425"/>
                </a:lnTo>
                <a:lnTo>
                  <a:pt x="13033" y="12747"/>
                </a:lnTo>
                <a:lnTo>
                  <a:pt x="12578" y="12061"/>
                </a:lnTo>
                <a:lnTo>
                  <a:pt x="12121" y="11367"/>
                </a:lnTo>
                <a:lnTo>
                  <a:pt x="11635" y="10677"/>
                </a:lnTo>
                <a:lnTo>
                  <a:pt x="11099" y="9980"/>
                </a:lnTo>
                <a:lnTo>
                  <a:pt x="10525" y="9274"/>
                </a:lnTo>
                <a:lnTo>
                  <a:pt x="9955" y="8568"/>
                </a:lnTo>
                <a:lnTo>
                  <a:pt x="9327" y="7863"/>
                </a:lnTo>
                <a:lnTo>
                  <a:pt x="8643" y="7145"/>
                </a:lnTo>
                <a:lnTo>
                  <a:pt x="7966" y="6440"/>
                </a:lnTo>
                <a:lnTo>
                  <a:pt x="7227" y="5723"/>
                </a:lnTo>
                <a:lnTo>
                  <a:pt x="6459" y="5000"/>
                </a:lnTo>
                <a:lnTo>
                  <a:pt x="5671" y="4290"/>
                </a:lnTo>
                <a:lnTo>
                  <a:pt x="4805" y="3573"/>
                </a:lnTo>
                <a:lnTo>
                  <a:pt x="3906" y="2856"/>
                </a:lnTo>
                <a:lnTo>
                  <a:pt x="3010" y="2139"/>
                </a:lnTo>
                <a:lnTo>
                  <a:pt x="2027" y="1425"/>
                </a:lnTo>
                <a:lnTo>
                  <a:pt x="1026" y="712"/>
                </a:lnTo>
                <a:lnTo>
                  <a:pt x="0" y="0"/>
                </a:lnTo>
                <a:close/>
              </a:path>
            </a:pathLst>
          </a:custGeom>
          <a:solidFill>
            <a:srgbClr val="FFFFFF">
              <a:alpha val="20000"/>
            </a:srgbClr>
          </a:solidFill>
          <a:ln w="12700">
            <a:miter lim="400000"/>
          </a:ln>
        </p:spPr>
        <p:txBody>
          <a:bodyPr lIns="45719" rIns="45719" anchor="ctr"/>
          <a:lstStyle/>
          <a:p>
            <a:pPr algn="ctr">
              <a:defRPr>
                <a:solidFill>
                  <a:srgbClr val="FFFFFF"/>
                </a:solidFill>
              </a:defRPr>
            </a:pPr>
            <a:endParaRPr/>
          </a:p>
        </p:txBody>
      </p:sp>
      <p:sp>
        <p:nvSpPr>
          <p:cNvPr id="520" name="Freeform 5"/>
          <p:cNvSpPr/>
          <p:nvPr/>
        </p:nvSpPr>
        <p:spPr>
          <a:xfrm rot="16200000">
            <a:off x="1837932" y="2067482"/>
            <a:ext cx="5143501" cy="10085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2"/>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3"/>
                </a:lnTo>
                <a:lnTo>
                  <a:pt x="8076" y="3710"/>
                </a:lnTo>
                <a:lnTo>
                  <a:pt x="7674" y="3634"/>
                </a:lnTo>
                <a:lnTo>
                  <a:pt x="6890" y="3421"/>
                </a:lnTo>
                <a:lnTo>
                  <a:pt x="6139" y="3194"/>
                </a:lnTo>
                <a:lnTo>
                  <a:pt x="5417" y="2956"/>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4"/>
                </a:lnTo>
                <a:lnTo>
                  <a:pt x="0" y="0"/>
                </a:lnTo>
                <a:close/>
              </a:path>
            </a:pathLst>
          </a:custGeom>
          <a:solidFill>
            <a:srgbClr val="FFFFFF"/>
          </a:solidFill>
          <a:ln w="12700">
            <a:miter lim="400000"/>
          </a:ln>
        </p:spPr>
        <p:txBody>
          <a:bodyPr lIns="45719" rIns="45719"/>
          <a:lstStyle/>
          <a:p>
            <a:pPr>
              <a:defRPr>
                <a:solidFill>
                  <a:srgbClr val="FFFFFF"/>
                </a:solidFill>
              </a:defRPr>
            </a:pPr>
            <a:endParaRPr/>
          </a:p>
        </p:txBody>
      </p:sp>
      <p:sp>
        <p:nvSpPr>
          <p:cNvPr id="521" name="Rectangle 15"/>
          <p:cNvSpPr/>
          <p:nvPr/>
        </p:nvSpPr>
        <p:spPr>
          <a:xfrm>
            <a:off x="4570807" y="0"/>
            <a:ext cx="4573507" cy="51435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pic>
        <p:nvPicPr>
          <p:cNvPr id="522" name="Picture 3" descr="Picture 3"/>
          <p:cNvPicPr>
            <a:picLocks noChangeAspect="1"/>
          </p:cNvPicPr>
          <p:nvPr/>
        </p:nvPicPr>
        <p:blipFill>
          <a:blip r:embed="rId2">
            <a:extLst/>
          </a:blip>
          <a:stretch>
            <a:fillRect/>
          </a:stretch>
        </p:blipFill>
        <p:spPr>
          <a:xfrm>
            <a:off x="4570807" y="608187"/>
            <a:ext cx="4087103" cy="1767671"/>
          </a:xfrm>
          <a:prstGeom prst="rect">
            <a:avLst/>
          </a:prstGeom>
          <a:ln w="12700">
            <a:miter lim="400000"/>
          </a:ln>
        </p:spPr>
      </p:pic>
      <p:sp>
        <p:nvSpPr>
          <p:cNvPr id="523" name="Rectangle 17"/>
          <p:cNvSpPr/>
          <p:nvPr/>
        </p:nvSpPr>
        <p:spPr>
          <a:xfrm>
            <a:off x="7831835" y="0"/>
            <a:ext cx="514351" cy="85725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pPr>
              <a:defRPr>
                <a:solidFill>
                  <a:srgbClr val="FFFFFF"/>
                </a:solidFill>
              </a:defRPr>
            </a:pPr>
            <a:endParaRPr/>
          </a:p>
        </p:txBody>
      </p:sp>
      <p:sp>
        <p:nvSpPr>
          <p:cNvPr id="524" name="Content Placeholder 2"/>
          <p:cNvSpPr txBox="1">
            <a:spLocks noGrp="1"/>
          </p:cNvSpPr>
          <p:nvPr>
            <p:ph type="body" sz="half" idx="1"/>
          </p:nvPr>
        </p:nvSpPr>
        <p:spPr>
          <a:xfrm>
            <a:off x="160217" y="1391114"/>
            <a:ext cx="3743957" cy="3396546"/>
          </a:xfrm>
          <a:prstGeom prst="rect">
            <a:avLst/>
          </a:prstGeom>
        </p:spPr>
        <p:txBody>
          <a:bodyPr/>
          <a:lstStyle/>
          <a:p>
            <a:pPr>
              <a:defRPr sz="1800" b="1" i="1">
                <a:latin typeface="Calibri"/>
                <a:ea typeface="Calibri"/>
                <a:cs typeface="Calibri"/>
                <a:sym typeface="Calibri"/>
              </a:defRPr>
            </a:pPr>
            <a:r>
              <a:rPr u="sng">
                <a:solidFill>
                  <a:srgbClr val="C4E46E"/>
                </a:solidFill>
                <a:uFill>
                  <a:solidFill>
                    <a:srgbClr val="C4E46E"/>
                  </a:solidFill>
                </a:uFill>
                <a:hlinkClick r:id="rId3"/>
              </a:rPr>
              <a:t>www.real411.org.za</a:t>
            </a:r>
            <a:r>
              <a:t> </a:t>
            </a:r>
          </a:p>
          <a:p>
            <a:pPr>
              <a:defRPr sz="1800">
                <a:latin typeface="Calibri"/>
                <a:ea typeface="Calibri"/>
                <a:cs typeface="Calibri"/>
                <a:sym typeface="Calibri"/>
              </a:defRPr>
            </a:pPr>
            <a:r>
              <a:t>Public complaints platform to combat online harms  including:</a:t>
            </a:r>
          </a:p>
          <a:p>
            <a:pPr marL="557212" lvl="1" indent="-214313">
              <a:defRPr sz="1600">
                <a:latin typeface="Calibri"/>
                <a:ea typeface="Calibri"/>
                <a:cs typeface="Calibri"/>
                <a:sym typeface="Calibri"/>
              </a:defRPr>
            </a:pPr>
            <a:r>
              <a:t>Mis and disinformation</a:t>
            </a:r>
            <a:endParaRPr sz="1300"/>
          </a:p>
          <a:p>
            <a:pPr marL="557212" lvl="1" indent="-214313">
              <a:defRPr sz="1600">
                <a:latin typeface="Calibri"/>
                <a:ea typeface="Calibri"/>
                <a:cs typeface="Calibri"/>
                <a:sym typeface="Calibri"/>
              </a:defRPr>
            </a:pPr>
            <a:r>
              <a:t>Incitement to violence</a:t>
            </a:r>
            <a:endParaRPr sz="1300"/>
          </a:p>
          <a:p>
            <a:pPr marL="557212" lvl="1" indent="-214313">
              <a:defRPr sz="1600">
                <a:latin typeface="Calibri"/>
                <a:ea typeface="Calibri"/>
                <a:cs typeface="Calibri"/>
                <a:sym typeface="Calibri"/>
              </a:defRPr>
            </a:pPr>
            <a:r>
              <a:t>Hate speech</a:t>
            </a:r>
            <a:endParaRPr sz="1300"/>
          </a:p>
          <a:p>
            <a:pPr marL="557212" lvl="1" indent="-214313">
              <a:defRPr sz="1600">
                <a:latin typeface="Calibri"/>
                <a:ea typeface="Calibri"/>
                <a:cs typeface="Calibri"/>
                <a:sym typeface="Calibri"/>
              </a:defRPr>
            </a:pPr>
            <a:r>
              <a:t>Harassment</a:t>
            </a:r>
            <a:endParaRPr sz="1300"/>
          </a:p>
          <a:p>
            <a:pPr marL="557212" lvl="1" indent="-214313">
              <a:defRPr sz="1600">
                <a:latin typeface="Calibri"/>
                <a:ea typeface="Calibri"/>
                <a:cs typeface="Calibri"/>
                <a:sym typeface="Calibri"/>
              </a:defRPr>
            </a:pPr>
            <a:r>
              <a:t>Locally developed, speedy, independent, transparent, rights-based solution</a:t>
            </a:r>
          </a:p>
        </p:txBody>
      </p:sp>
      <p:pic>
        <p:nvPicPr>
          <p:cNvPr id="525" name="Picture 6" descr="Picture 6"/>
          <p:cNvPicPr>
            <a:picLocks noChangeAspect="1"/>
          </p:cNvPicPr>
          <p:nvPr/>
        </p:nvPicPr>
        <p:blipFill>
          <a:blip r:embed="rId4">
            <a:extLst/>
          </a:blip>
          <a:stretch>
            <a:fillRect/>
          </a:stretch>
        </p:blipFill>
        <p:spPr>
          <a:xfrm>
            <a:off x="4573287" y="2645228"/>
            <a:ext cx="4082143" cy="2041071"/>
          </a:xfrm>
          <a:prstGeom prst="rect">
            <a:avLst/>
          </a:prstGeom>
          <a:ln w="12700">
            <a:miter lim="400000"/>
          </a:ln>
        </p:spPr>
      </p:pic>
      <p:sp>
        <p:nvSpPr>
          <p:cNvPr id="526" name="Google Shape;91;p17"/>
          <p:cNvSpPr txBox="1">
            <a:spLocks noGrp="1"/>
          </p:cNvSpPr>
          <p:nvPr>
            <p:ph type="title"/>
          </p:nvPr>
        </p:nvSpPr>
        <p:spPr>
          <a:xfrm>
            <a:off x="92890" y="202377"/>
            <a:ext cx="3326121" cy="1337312"/>
          </a:xfrm>
          <a:prstGeom prst="rect">
            <a:avLst/>
          </a:prstGeom>
        </p:spPr>
        <p:txBody>
          <a:bodyPr/>
          <a:lstStyle>
            <a:lvl1pPr algn="r" defTabSz="457200">
              <a:defRPr sz="3200">
                <a:solidFill>
                  <a:srgbClr val="FFFFFF"/>
                </a:solidFill>
              </a:defRPr>
            </a:lvl1pPr>
          </a:lstStyle>
          <a:p>
            <a:r>
              <a:t>About Real411</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8" name="Picture 261" descr="Picture 261"/>
          <p:cNvPicPr>
            <a:picLocks noChangeAspect="1"/>
          </p:cNvPicPr>
          <p:nvPr/>
        </p:nvPicPr>
        <p:blipFill>
          <a:blip r:embed="rId3">
            <a:extLst/>
          </a:blip>
          <a:srcRect l="3613"/>
          <a:stretch>
            <a:fillRect/>
          </a:stretch>
        </p:blipFill>
        <p:spPr>
          <a:xfrm>
            <a:off x="-1" y="2002263"/>
            <a:ext cx="3027760" cy="3141237"/>
          </a:xfrm>
          <a:prstGeom prst="rect">
            <a:avLst/>
          </a:prstGeom>
          <a:ln w="12700">
            <a:miter lim="400000"/>
          </a:ln>
        </p:spPr>
      </p:pic>
      <p:pic>
        <p:nvPicPr>
          <p:cNvPr id="529" name="Picture 263" descr="Picture 263"/>
          <p:cNvPicPr>
            <a:picLocks noChangeAspect="1"/>
          </p:cNvPicPr>
          <p:nvPr/>
        </p:nvPicPr>
        <p:blipFill>
          <a:blip r:embed="rId4">
            <a:extLst/>
          </a:blip>
          <a:srcRect l="35640"/>
          <a:stretch>
            <a:fillRect/>
          </a:stretch>
        </p:blipFill>
        <p:spPr>
          <a:xfrm>
            <a:off x="-1" y="2169260"/>
            <a:ext cx="1141810" cy="1774090"/>
          </a:xfrm>
          <a:prstGeom prst="rect">
            <a:avLst/>
          </a:prstGeom>
          <a:ln w="12700">
            <a:miter lim="400000"/>
          </a:ln>
        </p:spPr>
      </p:pic>
      <p:sp>
        <p:nvSpPr>
          <p:cNvPr id="530" name="Oval 265"/>
          <p:cNvSpPr/>
          <p:nvPr/>
        </p:nvSpPr>
        <p:spPr>
          <a:xfrm>
            <a:off x="6456758" y="1257300"/>
            <a:ext cx="2114551" cy="2114550"/>
          </a:xfrm>
          <a:prstGeom prst="ellipse">
            <a:avLst/>
          </a:prstGeom>
          <a:gradFill>
            <a:gsLst>
              <a:gs pos="0">
                <a:srgbClr val="7AC4F0">
                  <a:alpha val="7000"/>
                </a:srgbClr>
              </a:gs>
              <a:gs pos="36000">
                <a:srgbClr val="7AC4F0">
                  <a:alpha val="6000"/>
                </a:srgbClr>
              </a:gs>
              <a:gs pos="69000">
                <a:srgbClr val="7AC4F0">
                  <a:alpha val="0"/>
                </a:srgbClr>
              </a:gs>
            </a:gsLst>
            <a:path path="circle">
              <a:fillToRect l="37721" t="-19636" r="62278" b="119636"/>
            </a:path>
          </a:gradFill>
          <a:ln w="12700">
            <a:miter lim="400000"/>
          </a:ln>
        </p:spPr>
        <p:txBody>
          <a:bodyPr lIns="45719" rIns="45719"/>
          <a:lstStyle/>
          <a:p>
            <a:pPr>
              <a:defRPr>
                <a:solidFill>
                  <a:srgbClr val="FFFFFF"/>
                </a:solidFill>
              </a:defRPr>
            </a:pPr>
            <a:endParaRPr/>
          </a:p>
        </p:txBody>
      </p:sp>
      <p:pic>
        <p:nvPicPr>
          <p:cNvPr id="531" name="Picture 267" descr="Picture 267"/>
          <p:cNvPicPr>
            <a:picLocks noChangeAspect="1"/>
          </p:cNvPicPr>
          <p:nvPr/>
        </p:nvPicPr>
        <p:blipFill>
          <a:blip r:embed="rId5">
            <a:extLst/>
          </a:blip>
          <a:srcRect t="28812"/>
          <a:stretch>
            <a:fillRect/>
          </a:stretch>
        </p:blipFill>
        <p:spPr>
          <a:xfrm>
            <a:off x="5999558" y="0"/>
            <a:ext cx="1202541" cy="856056"/>
          </a:xfrm>
          <a:prstGeom prst="rect">
            <a:avLst/>
          </a:prstGeom>
          <a:ln w="12700">
            <a:miter lim="400000"/>
          </a:ln>
        </p:spPr>
      </p:pic>
      <p:pic>
        <p:nvPicPr>
          <p:cNvPr id="532" name="Picture 269" descr="Picture 269"/>
          <p:cNvPicPr>
            <a:picLocks noChangeAspect="1"/>
          </p:cNvPicPr>
          <p:nvPr/>
        </p:nvPicPr>
        <p:blipFill>
          <a:blip r:embed="rId6">
            <a:extLst/>
          </a:blip>
          <a:srcRect b="23320"/>
          <a:stretch>
            <a:fillRect/>
          </a:stretch>
        </p:blipFill>
        <p:spPr>
          <a:xfrm>
            <a:off x="6456758" y="4572000"/>
            <a:ext cx="745301" cy="571500"/>
          </a:xfrm>
          <a:prstGeom prst="rect">
            <a:avLst/>
          </a:prstGeom>
          <a:ln w="12700">
            <a:miter lim="400000"/>
          </a:ln>
        </p:spPr>
      </p:pic>
      <p:sp>
        <p:nvSpPr>
          <p:cNvPr id="533" name="Rectangle 271"/>
          <p:cNvSpPr/>
          <p:nvPr/>
        </p:nvSpPr>
        <p:spPr>
          <a:xfrm>
            <a:off x="7828359" y="0"/>
            <a:ext cx="514351" cy="85725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pPr>
              <a:defRPr>
                <a:solidFill>
                  <a:srgbClr val="FFFFFF"/>
                </a:solidFill>
              </a:defRPr>
            </a:pPr>
            <a:endParaRPr/>
          </a:p>
        </p:txBody>
      </p:sp>
      <p:sp>
        <p:nvSpPr>
          <p:cNvPr id="534" name="Google Shape;109;p20"/>
          <p:cNvSpPr txBox="1">
            <a:spLocks noGrp="1"/>
          </p:cNvSpPr>
          <p:nvPr>
            <p:ph type="title"/>
          </p:nvPr>
        </p:nvSpPr>
        <p:spPr>
          <a:xfrm>
            <a:off x="486696" y="471949"/>
            <a:ext cx="4641145" cy="1216742"/>
          </a:xfrm>
          <a:prstGeom prst="rect">
            <a:avLst/>
          </a:prstGeom>
        </p:spPr>
        <p:txBody>
          <a:bodyPr lIns="45719" tIns="45719" rIns="45719" bIns="45719" anchor="t"/>
          <a:lstStyle>
            <a:lvl1pPr defTabSz="457200">
              <a:defRPr sz="4200"/>
            </a:lvl1pPr>
          </a:lstStyle>
          <a:p>
            <a:r>
              <a:t>PAdRe Explained</a:t>
            </a:r>
          </a:p>
        </p:txBody>
      </p:sp>
      <p:sp>
        <p:nvSpPr>
          <p:cNvPr id="535" name="TextBox 2"/>
          <p:cNvSpPr txBox="1"/>
          <p:nvPr/>
        </p:nvSpPr>
        <p:spPr>
          <a:xfrm>
            <a:off x="532417" y="1828800"/>
            <a:ext cx="4549702" cy="28390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a:lnSpc>
                <a:spcPct val="90000"/>
              </a:lnSpc>
              <a:spcBef>
                <a:spcPts val="1000"/>
              </a:spcBef>
              <a:buClr>
                <a:schemeClr val="accent1"/>
              </a:buClr>
              <a:buSzPct val="80000"/>
              <a:buChar char="•"/>
              <a:defRPr sz="1400">
                <a:solidFill>
                  <a:srgbClr val="FFFFFF"/>
                </a:solidFill>
              </a:defRPr>
            </a:pPr>
            <a:r>
              <a:t>The Political Party Advert Repository (Padre) is a South African first and aims to ensure and increase access to information in elections in South Africa, in line with the  </a:t>
            </a:r>
            <a:r>
              <a:rPr u="sng">
                <a:solidFill>
                  <a:srgbClr val="C4E46E"/>
                </a:solidFill>
                <a:uFill>
                  <a:solidFill>
                    <a:srgbClr val="C4E46E"/>
                  </a:solidFill>
                </a:uFill>
                <a:hlinkClick r:id="rId7"/>
              </a:rPr>
              <a:t>African Commission on Human and Peoples' Rights' Guidelines On Access To Information And Elections In Africa</a:t>
            </a:r>
            <a:r>
              <a:t>.</a:t>
            </a:r>
          </a:p>
          <a:p>
            <a:pPr>
              <a:lnSpc>
                <a:spcPct val="90000"/>
              </a:lnSpc>
              <a:spcBef>
                <a:spcPts val="1000"/>
              </a:spcBef>
              <a:buClr>
                <a:schemeClr val="accent1"/>
              </a:buClr>
              <a:buSzPct val="80000"/>
              <a:buChar char="•"/>
              <a:defRPr sz="1400">
                <a:solidFill>
                  <a:srgbClr val="FFFFFF"/>
                </a:solidFill>
              </a:defRPr>
            </a:pPr>
            <a:endParaRPr/>
          </a:p>
          <a:p>
            <a:pPr>
              <a:lnSpc>
                <a:spcPct val="90000"/>
              </a:lnSpc>
              <a:spcBef>
                <a:spcPts val="1000"/>
              </a:spcBef>
              <a:buClr>
                <a:schemeClr val="accent1"/>
              </a:buClr>
              <a:buSzPct val="80000"/>
              <a:buChar char="•"/>
              <a:defRPr sz="1400">
                <a:solidFill>
                  <a:srgbClr val="FFFFFF"/>
                </a:solidFill>
              </a:defRPr>
            </a:pPr>
            <a:r>
              <a:t>Padre is an initiative of the Electoral Commission of South Africa (IEC) supported by Media Monitoring Africa (MMA), aimed at supporting free and fair elections by ensuring access to information during the elections period.</a:t>
            </a:r>
          </a:p>
        </p:txBody>
      </p:sp>
      <p:sp>
        <p:nvSpPr>
          <p:cNvPr id="536" name="Freeform 31"/>
          <p:cNvSpPr/>
          <p:nvPr/>
        </p:nvSpPr>
        <p:spPr>
          <a:xfrm>
            <a:off x="5261979" y="-1"/>
            <a:ext cx="419606" cy="2782231"/>
          </a:xfrm>
          <a:custGeom>
            <a:avLst/>
            <a:gdLst/>
            <a:ahLst/>
            <a:cxnLst>
              <a:cxn ang="0">
                <a:pos x="wd2" y="hd2"/>
              </a:cxn>
              <a:cxn ang="5400000">
                <a:pos x="wd2" y="hd2"/>
              </a:cxn>
              <a:cxn ang="10800000">
                <a:pos x="wd2" y="hd2"/>
              </a:cxn>
              <a:cxn ang="16200000">
                <a:pos x="wd2" y="hd2"/>
              </a:cxn>
            </a:cxnLst>
            <a:rect l="0" t="0" r="r" b="b"/>
            <a:pathLst>
              <a:path w="20398" h="21600" extrusionOk="0">
                <a:moveTo>
                  <a:pt x="0" y="0"/>
                </a:moveTo>
                <a:lnTo>
                  <a:pt x="17280" y="0"/>
                </a:lnTo>
                <a:lnTo>
                  <a:pt x="17713" y="939"/>
                </a:lnTo>
                <a:cubicBezTo>
                  <a:pt x="20128" y="6683"/>
                  <a:pt x="21600" y="17973"/>
                  <a:pt x="19103" y="21382"/>
                </a:cubicBezTo>
                <a:cubicBezTo>
                  <a:pt x="18260" y="21454"/>
                  <a:pt x="17422" y="21528"/>
                  <a:pt x="16580" y="21600"/>
                </a:cubicBezTo>
                <a:lnTo>
                  <a:pt x="16342" y="20440"/>
                </a:lnTo>
                <a:lnTo>
                  <a:pt x="16172" y="19847"/>
                </a:lnTo>
                <a:lnTo>
                  <a:pt x="16002" y="19240"/>
                </a:lnTo>
                <a:lnTo>
                  <a:pt x="15821" y="18625"/>
                </a:lnTo>
                <a:lnTo>
                  <a:pt x="15589" y="18007"/>
                </a:lnTo>
                <a:lnTo>
                  <a:pt x="15349" y="17377"/>
                </a:lnTo>
                <a:lnTo>
                  <a:pt x="15106" y="16737"/>
                </a:lnTo>
                <a:lnTo>
                  <a:pt x="14833" y="16088"/>
                </a:lnTo>
                <a:lnTo>
                  <a:pt x="14502" y="15433"/>
                </a:lnTo>
                <a:lnTo>
                  <a:pt x="14188" y="14770"/>
                </a:lnTo>
                <a:lnTo>
                  <a:pt x="13826" y="14100"/>
                </a:lnTo>
                <a:lnTo>
                  <a:pt x="13429" y="13425"/>
                </a:lnTo>
                <a:lnTo>
                  <a:pt x="13033" y="12747"/>
                </a:lnTo>
                <a:lnTo>
                  <a:pt x="12578" y="12061"/>
                </a:lnTo>
                <a:lnTo>
                  <a:pt x="12121" y="11367"/>
                </a:lnTo>
                <a:lnTo>
                  <a:pt x="11635" y="10677"/>
                </a:lnTo>
                <a:lnTo>
                  <a:pt x="11099" y="9980"/>
                </a:lnTo>
                <a:lnTo>
                  <a:pt x="10525" y="9274"/>
                </a:lnTo>
                <a:lnTo>
                  <a:pt x="9955" y="8568"/>
                </a:lnTo>
                <a:lnTo>
                  <a:pt x="9327" y="7863"/>
                </a:lnTo>
                <a:lnTo>
                  <a:pt x="8643" y="7145"/>
                </a:lnTo>
                <a:lnTo>
                  <a:pt x="7966" y="6440"/>
                </a:lnTo>
                <a:lnTo>
                  <a:pt x="7227" y="5723"/>
                </a:lnTo>
                <a:lnTo>
                  <a:pt x="6459" y="5000"/>
                </a:lnTo>
                <a:lnTo>
                  <a:pt x="5671" y="4290"/>
                </a:lnTo>
                <a:lnTo>
                  <a:pt x="4805" y="3573"/>
                </a:lnTo>
                <a:lnTo>
                  <a:pt x="3906" y="2856"/>
                </a:lnTo>
                <a:lnTo>
                  <a:pt x="3010" y="2139"/>
                </a:lnTo>
                <a:lnTo>
                  <a:pt x="2027" y="1425"/>
                </a:lnTo>
                <a:lnTo>
                  <a:pt x="1026" y="712"/>
                </a:lnTo>
                <a:lnTo>
                  <a:pt x="0" y="0"/>
                </a:lnTo>
                <a:close/>
              </a:path>
            </a:pathLst>
          </a:custGeom>
          <a:solidFill>
            <a:srgbClr val="FFFFFF">
              <a:alpha val="20000"/>
            </a:srgbClr>
          </a:solidFill>
          <a:ln w="12700">
            <a:miter lim="400000"/>
          </a:ln>
        </p:spPr>
        <p:txBody>
          <a:bodyPr lIns="45719" rIns="45719" anchor="ctr"/>
          <a:lstStyle/>
          <a:p>
            <a:pPr algn="ctr">
              <a:defRPr>
                <a:solidFill>
                  <a:srgbClr val="FFFFFF"/>
                </a:solidFill>
              </a:defRPr>
            </a:pPr>
            <a:endParaRPr/>
          </a:p>
        </p:txBody>
      </p:sp>
      <p:sp>
        <p:nvSpPr>
          <p:cNvPr id="537" name="Rectangle 275"/>
          <p:cNvSpPr/>
          <p:nvPr/>
        </p:nvSpPr>
        <p:spPr>
          <a:xfrm>
            <a:off x="6097403" y="0"/>
            <a:ext cx="3046910" cy="51435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538" name="Freeform 5"/>
          <p:cNvSpPr/>
          <p:nvPr/>
        </p:nvSpPr>
        <p:spPr>
          <a:xfrm rot="16200000">
            <a:off x="3354397" y="2067482"/>
            <a:ext cx="5143501" cy="10085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2"/>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3"/>
                </a:lnTo>
                <a:lnTo>
                  <a:pt x="8076" y="3710"/>
                </a:lnTo>
                <a:lnTo>
                  <a:pt x="7674" y="3634"/>
                </a:lnTo>
                <a:lnTo>
                  <a:pt x="6890" y="3421"/>
                </a:lnTo>
                <a:lnTo>
                  <a:pt x="6139" y="3194"/>
                </a:lnTo>
                <a:lnTo>
                  <a:pt x="5417" y="2956"/>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4"/>
                </a:lnTo>
                <a:lnTo>
                  <a:pt x="0" y="0"/>
                </a:lnTo>
                <a:close/>
              </a:path>
            </a:pathLst>
          </a:custGeom>
          <a:solidFill>
            <a:srgbClr val="FFFFFF"/>
          </a:solidFill>
          <a:ln w="12700">
            <a:miter lim="400000"/>
          </a:ln>
        </p:spPr>
        <p:txBody>
          <a:bodyPr lIns="45719" rIns="45719"/>
          <a:lstStyle/>
          <a:p>
            <a:pPr>
              <a:defRPr>
                <a:solidFill>
                  <a:srgbClr val="FFFFFF"/>
                </a:solidFill>
              </a:defRPr>
            </a:pPr>
            <a:endParaRPr/>
          </a:p>
        </p:txBody>
      </p:sp>
      <p:pic>
        <p:nvPicPr>
          <p:cNvPr id="539" name="Picture 5" descr="Picture 5"/>
          <p:cNvPicPr>
            <a:picLocks noChangeAspect="1"/>
          </p:cNvPicPr>
          <p:nvPr/>
        </p:nvPicPr>
        <p:blipFill>
          <a:blip r:embed="rId8">
            <a:extLst/>
          </a:blip>
          <a:stretch>
            <a:fillRect/>
          </a:stretch>
        </p:blipFill>
        <p:spPr>
          <a:xfrm>
            <a:off x="6097403" y="1291495"/>
            <a:ext cx="2560508" cy="2560508"/>
          </a:xfrm>
          <a:prstGeom prst="rect">
            <a:avLst/>
          </a:prstGeom>
          <a:ln w="12700">
            <a:miter lim="400000"/>
          </a:ln>
        </p:spPr>
      </p:pic>
      <p:sp>
        <p:nvSpPr>
          <p:cNvPr id="540" name="Rectangle 279"/>
          <p:cNvSpPr/>
          <p:nvPr/>
        </p:nvSpPr>
        <p:spPr>
          <a:xfrm>
            <a:off x="7831835" y="0"/>
            <a:ext cx="514351" cy="85725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pPr>
              <a:defRPr>
                <a:solidFill>
                  <a:srgbClr val="FFFFFF"/>
                </a:solidFill>
              </a:defRPr>
            </a:pPr>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4" name="Picture 8" descr="Picture 8"/>
          <p:cNvPicPr>
            <a:picLocks noChangeAspect="1"/>
          </p:cNvPicPr>
          <p:nvPr/>
        </p:nvPicPr>
        <p:blipFill>
          <a:blip r:embed="rId2">
            <a:extLst/>
          </a:blip>
          <a:srcRect l="3613"/>
          <a:stretch>
            <a:fillRect/>
          </a:stretch>
        </p:blipFill>
        <p:spPr>
          <a:xfrm>
            <a:off x="-1" y="2002263"/>
            <a:ext cx="3027760" cy="3141237"/>
          </a:xfrm>
          <a:prstGeom prst="rect">
            <a:avLst/>
          </a:prstGeom>
          <a:ln w="12700">
            <a:miter lim="400000"/>
          </a:ln>
        </p:spPr>
      </p:pic>
      <p:pic>
        <p:nvPicPr>
          <p:cNvPr id="545" name="Picture 10" descr="Picture 10"/>
          <p:cNvPicPr>
            <a:picLocks noChangeAspect="1"/>
          </p:cNvPicPr>
          <p:nvPr/>
        </p:nvPicPr>
        <p:blipFill>
          <a:blip r:embed="rId3">
            <a:extLst/>
          </a:blip>
          <a:srcRect l="35640"/>
          <a:stretch>
            <a:fillRect/>
          </a:stretch>
        </p:blipFill>
        <p:spPr>
          <a:xfrm>
            <a:off x="-1" y="2169260"/>
            <a:ext cx="1141810" cy="1774090"/>
          </a:xfrm>
          <a:prstGeom prst="rect">
            <a:avLst/>
          </a:prstGeom>
          <a:ln w="12700">
            <a:miter lim="400000"/>
          </a:ln>
        </p:spPr>
      </p:pic>
      <p:sp>
        <p:nvSpPr>
          <p:cNvPr id="546" name="Oval 12"/>
          <p:cNvSpPr/>
          <p:nvPr/>
        </p:nvSpPr>
        <p:spPr>
          <a:xfrm>
            <a:off x="6456758" y="1257300"/>
            <a:ext cx="2114551" cy="2114550"/>
          </a:xfrm>
          <a:prstGeom prst="ellipse">
            <a:avLst/>
          </a:prstGeom>
          <a:gradFill>
            <a:gsLst>
              <a:gs pos="0">
                <a:srgbClr val="7AC4F0">
                  <a:alpha val="7000"/>
                </a:srgbClr>
              </a:gs>
              <a:gs pos="36000">
                <a:srgbClr val="7AC4F0">
                  <a:alpha val="6000"/>
                </a:srgbClr>
              </a:gs>
              <a:gs pos="69000">
                <a:srgbClr val="7AC4F0">
                  <a:alpha val="0"/>
                </a:srgbClr>
              </a:gs>
            </a:gsLst>
            <a:path path="circle">
              <a:fillToRect l="37721" t="-19636" r="62278" b="119636"/>
            </a:path>
          </a:gradFill>
          <a:ln w="12700">
            <a:miter lim="400000"/>
          </a:ln>
        </p:spPr>
        <p:txBody>
          <a:bodyPr lIns="45719" rIns="45719"/>
          <a:lstStyle/>
          <a:p>
            <a:pPr>
              <a:defRPr>
                <a:solidFill>
                  <a:srgbClr val="FFFFFF"/>
                </a:solidFill>
              </a:defRPr>
            </a:pPr>
            <a:endParaRPr/>
          </a:p>
        </p:txBody>
      </p:sp>
      <p:pic>
        <p:nvPicPr>
          <p:cNvPr id="547" name="Picture 14" descr="Picture 14"/>
          <p:cNvPicPr>
            <a:picLocks noChangeAspect="1"/>
          </p:cNvPicPr>
          <p:nvPr/>
        </p:nvPicPr>
        <p:blipFill>
          <a:blip r:embed="rId4">
            <a:extLst/>
          </a:blip>
          <a:srcRect t="28812"/>
          <a:stretch>
            <a:fillRect/>
          </a:stretch>
        </p:blipFill>
        <p:spPr>
          <a:xfrm>
            <a:off x="5999558" y="0"/>
            <a:ext cx="1202541" cy="856056"/>
          </a:xfrm>
          <a:prstGeom prst="rect">
            <a:avLst/>
          </a:prstGeom>
          <a:ln w="12700">
            <a:miter lim="400000"/>
          </a:ln>
        </p:spPr>
      </p:pic>
      <p:pic>
        <p:nvPicPr>
          <p:cNvPr id="548" name="Picture 16" descr="Picture 16"/>
          <p:cNvPicPr>
            <a:picLocks noChangeAspect="1"/>
          </p:cNvPicPr>
          <p:nvPr/>
        </p:nvPicPr>
        <p:blipFill>
          <a:blip r:embed="rId5">
            <a:extLst/>
          </a:blip>
          <a:srcRect b="23320"/>
          <a:stretch>
            <a:fillRect/>
          </a:stretch>
        </p:blipFill>
        <p:spPr>
          <a:xfrm>
            <a:off x="6456758" y="4572000"/>
            <a:ext cx="745301" cy="571500"/>
          </a:xfrm>
          <a:prstGeom prst="rect">
            <a:avLst/>
          </a:prstGeom>
          <a:ln w="12700">
            <a:miter lim="400000"/>
          </a:ln>
        </p:spPr>
      </p:pic>
      <p:sp>
        <p:nvSpPr>
          <p:cNvPr id="549" name="Rectangle 18"/>
          <p:cNvSpPr/>
          <p:nvPr/>
        </p:nvSpPr>
        <p:spPr>
          <a:xfrm>
            <a:off x="7828359" y="0"/>
            <a:ext cx="514351" cy="85725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pPr>
              <a:defRPr>
                <a:solidFill>
                  <a:srgbClr val="FFFFFF"/>
                </a:solidFill>
              </a:defRPr>
            </a:pPr>
            <a:endParaRPr/>
          </a:p>
        </p:txBody>
      </p:sp>
      <p:sp>
        <p:nvSpPr>
          <p:cNvPr id="550" name="Title 1"/>
          <p:cNvSpPr txBox="1">
            <a:spLocks noGrp="1"/>
          </p:cNvSpPr>
          <p:nvPr>
            <p:ph type="title"/>
          </p:nvPr>
        </p:nvSpPr>
        <p:spPr>
          <a:xfrm>
            <a:off x="486696" y="471949"/>
            <a:ext cx="4641145" cy="1216742"/>
          </a:xfrm>
          <a:prstGeom prst="rect">
            <a:avLst/>
          </a:prstGeom>
        </p:spPr>
        <p:txBody>
          <a:bodyPr lIns="45719" tIns="45719" rIns="45719" bIns="45719" anchor="t"/>
          <a:lstStyle>
            <a:lvl1pPr defTabSz="457200">
              <a:defRPr sz="4200"/>
            </a:lvl1pPr>
          </a:lstStyle>
          <a:p>
            <a:r>
              <a:t>PAdRe Explained</a:t>
            </a:r>
          </a:p>
        </p:txBody>
      </p:sp>
      <p:sp>
        <p:nvSpPr>
          <p:cNvPr id="551" name="Text Placeholder 2"/>
          <p:cNvSpPr txBox="1">
            <a:spLocks noGrp="1"/>
          </p:cNvSpPr>
          <p:nvPr>
            <p:ph type="body" sz="half" idx="1"/>
          </p:nvPr>
        </p:nvSpPr>
        <p:spPr>
          <a:xfrm>
            <a:off x="486697" y="1828800"/>
            <a:ext cx="4641142" cy="2839065"/>
          </a:xfrm>
          <a:prstGeom prst="rect">
            <a:avLst/>
          </a:prstGeom>
        </p:spPr>
        <p:txBody>
          <a:bodyPr lIns="45719" tIns="45719" rIns="45719" bIns="45719"/>
          <a:lstStyle/>
          <a:p>
            <a:pPr marL="0" indent="114300" defTabSz="457200">
              <a:lnSpc>
                <a:spcPct val="90000"/>
              </a:lnSpc>
              <a:spcBef>
                <a:spcPts val="1000"/>
              </a:spcBef>
              <a:buSzTx/>
              <a:buFont typeface="Wingdings 3"/>
              <a:buNone/>
              <a:defRPr sz="1400"/>
            </a:pPr>
            <a:r>
              <a:t>To access the site </a:t>
            </a:r>
          </a:p>
          <a:p>
            <a:pPr defTabSz="457200">
              <a:lnSpc>
                <a:spcPct val="90000"/>
              </a:lnSpc>
              <a:spcBef>
                <a:spcPts val="1000"/>
              </a:spcBef>
              <a:buSzPct val="80000"/>
              <a:buChar char="•"/>
              <a:defRPr sz="1400"/>
            </a:pPr>
            <a:r>
              <a:t>URL: </a:t>
            </a:r>
            <a:r>
              <a:rPr u="sng">
                <a:solidFill>
                  <a:srgbClr val="C4E46E"/>
                </a:solidFill>
                <a:uFill>
                  <a:solidFill>
                    <a:srgbClr val="C4E46E"/>
                  </a:solidFill>
                </a:uFill>
                <a:hlinkClick r:id="rId6"/>
              </a:rPr>
              <a:t>www.padre.org.za</a:t>
            </a:r>
            <a:r>
              <a:t> </a:t>
            </a:r>
          </a:p>
          <a:p>
            <a:pPr defTabSz="457200">
              <a:lnSpc>
                <a:spcPct val="90000"/>
              </a:lnSpc>
              <a:spcBef>
                <a:spcPts val="1000"/>
              </a:spcBef>
              <a:buSzPct val="80000"/>
              <a:buChar char="•"/>
              <a:defRPr sz="1400"/>
            </a:pPr>
            <a:endParaRPr/>
          </a:p>
          <a:p>
            <a:pPr marL="0" indent="114300" defTabSz="457200">
              <a:lnSpc>
                <a:spcPct val="90000"/>
              </a:lnSpc>
              <a:spcBef>
                <a:spcPts val="1000"/>
              </a:spcBef>
              <a:buSzTx/>
              <a:buFont typeface="Wingdings 3"/>
              <a:buNone/>
              <a:defRPr sz="1400"/>
            </a:pPr>
            <a:r>
              <a:t>To register please send information to</a:t>
            </a:r>
          </a:p>
          <a:p>
            <a:pPr defTabSz="457200">
              <a:lnSpc>
                <a:spcPct val="90000"/>
              </a:lnSpc>
              <a:spcBef>
                <a:spcPts val="1000"/>
              </a:spcBef>
              <a:buSzPct val="80000"/>
              <a:buChar char="•"/>
              <a:defRPr sz="1400"/>
            </a:pPr>
            <a:r>
              <a:t>Email </a:t>
            </a:r>
            <a:r>
              <a:rPr u="sng">
                <a:solidFill>
                  <a:srgbClr val="C4E46E"/>
                </a:solidFill>
                <a:uFill>
                  <a:solidFill>
                    <a:srgbClr val="C4E46E"/>
                  </a:solidFill>
                </a:uFill>
                <a:hlinkClick r:id="rId7"/>
              </a:rPr>
              <a:t>padre@mma.org.</a:t>
            </a:r>
          </a:p>
          <a:p>
            <a:pPr marL="114300" indent="0" defTabSz="457200">
              <a:lnSpc>
                <a:spcPct val="90000"/>
              </a:lnSpc>
              <a:spcBef>
                <a:spcPts val="1000"/>
              </a:spcBef>
              <a:buSzPct val="80000"/>
              <a:buChar char="•"/>
              <a:defRPr sz="1400"/>
            </a:pPr>
            <a:endParaRPr u="sng">
              <a:solidFill>
                <a:srgbClr val="C4E46E"/>
              </a:solidFill>
              <a:uFill>
                <a:solidFill>
                  <a:srgbClr val="C4E46E"/>
                </a:solidFill>
              </a:uFill>
              <a:hlinkClick r:id="rId7"/>
            </a:endParaRPr>
          </a:p>
          <a:p>
            <a:pPr marL="0" indent="114300" defTabSz="457200">
              <a:lnSpc>
                <a:spcPct val="90000"/>
              </a:lnSpc>
              <a:spcBef>
                <a:spcPts val="1000"/>
              </a:spcBef>
              <a:buSzTx/>
              <a:buFont typeface="Wingdings 3"/>
              <a:buNone/>
              <a:defRPr sz="1400"/>
            </a:pPr>
            <a:r>
              <a:t>For more information / comments / concerns </a:t>
            </a:r>
          </a:p>
          <a:p>
            <a:pPr defTabSz="457200">
              <a:lnSpc>
                <a:spcPct val="90000"/>
              </a:lnSpc>
              <a:spcBef>
                <a:spcPts val="1000"/>
              </a:spcBef>
              <a:buSzPct val="80000"/>
              <a:buChar char="•"/>
              <a:defRPr sz="1400"/>
            </a:pPr>
            <a:r>
              <a:t>Contact: </a:t>
            </a:r>
            <a:r>
              <a:rPr u="sng">
                <a:solidFill>
                  <a:srgbClr val="C4E46E"/>
                </a:solidFill>
                <a:uFill>
                  <a:solidFill>
                    <a:srgbClr val="C4E46E"/>
                  </a:solidFill>
                </a:uFill>
                <a:hlinkClick r:id="rId8"/>
              </a:rPr>
              <a:t>info@padre.org.za</a:t>
            </a:r>
            <a:r>
              <a:t> / </a:t>
            </a:r>
            <a:r>
              <a:rPr u="sng">
                <a:solidFill>
                  <a:srgbClr val="C4E46E"/>
                </a:solidFill>
                <a:uFill>
                  <a:solidFill>
                    <a:srgbClr val="C4E46E"/>
                  </a:solidFill>
                </a:uFill>
                <a:hlinkClick r:id="rId9"/>
              </a:rPr>
              <a:t>info@mma.org.za</a:t>
            </a:r>
            <a:r>
              <a:t> </a:t>
            </a:r>
          </a:p>
        </p:txBody>
      </p:sp>
      <p:sp>
        <p:nvSpPr>
          <p:cNvPr id="552" name="Freeform 31"/>
          <p:cNvSpPr/>
          <p:nvPr/>
        </p:nvSpPr>
        <p:spPr>
          <a:xfrm>
            <a:off x="5261979" y="-1"/>
            <a:ext cx="419606" cy="2782231"/>
          </a:xfrm>
          <a:custGeom>
            <a:avLst/>
            <a:gdLst/>
            <a:ahLst/>
            <a:cxnLst>
              <a:cxn ang="0">
                <a:pos x="wd2" y="hd2"/>
              </a:cxn>
              <a:cxn ang="5400000">
                <a:pos x="wd2" y="hd2"/>
              </a:cxn>
              <a:cxn ang="10800000">
                <a:pos x="wd2" y="hd2"/>
              </a:cxn>
              <a:cxn ang="16200000">
                <a:pos x="wd2" y="hd2"/>
              </a:cxn>
            </a:cxnLst>
            <a:rect l="0" t="0" r="r" b="b"/>
            <a:pathLst>
              <a:path w="20398" h="21600" extrusionOk="0">
                <a:moveTo>
                  <a:pt x="0" y="0"/>
                </a:moveTo>
                <a:lnTo>
                  <a:pt x="17280" y="0"/>
                </a:lnTo>
                <a:lnTo>
                  <a:pt x="17713" y="939"/>
                </a:lnTo>
                <a:cubicBezTo>
                  <a:pt x="20128" y="6683"/>
                  <a:pt x="21600" y="17973"/>
                  <a:pt x="19103" y="21382"/>
                </a:cubicBezTo>
                <a:cubicBezTo>
                  <a:pt x="18260" y="21454"/>
                  <a:pt x="17422" y="21528"/>
                  <a:pt x="16580" y="21600"/>
                </a:cubicBezTo>
                <a:lnTo>
                  <a:pt x="16342" y="20440"/>
                </a:lnTo>
                <a:lnTo>
                  <a:pt x="16172" y="19847"/>
                </a:lnTo>
                <a:lnTo>
                  <a:pt x="16002" y="19240"/>
                </a:lnTo>
                <a:lnTo>
                  <a:pt x="15821" y="18625"/>
                </a:lnTo>
                <a:lnTo>
                  <a:pt x="15589" y="18007"/>
                </a:lnTo>
                <a:lnTo>
                  <a:pt x="15349" y="17377"/>
                </a:lnTo>
                <a:lnTo>
                  <a:pt x="15106" y="16737"/>
                </a:lnTo>
                <a:lnTo>
                  <a:pt x="14833" y="16088"/>
                </a:lnTo>
                <a:lnTo>
                  <a:pt x="14502" y="15433"/>
                </a:lnTo>
                <a:lnTo>
                  <a:pt x="14188" y="14770"/>
                </a:lnTo>
                <a:lnTo>
                  <a:pt x="13826" y="14100"/>
                </a:lnTo>
                <a:lnTo>
                  <a:pt x="13429" y="13425"/>
                </a:lnTo>
                <a:lnTo>
                  <a:pt x="13033" y="12747"/>
                </a:lnTo>
                <a:lnTo>
                  <a:pt x="12578" y="12061"/>
                </a:lnTo>
                <a:lnTo>
                  <a:pt x="12121" y="11367"/>
                </a:lnTo>
                <a:lnTo>
                  <a:pt x="11635" y="10677"/>
                </a:lnTo>
                <a:lnTo>
                  <a:pt x="11099" y="9980"/>
                </a:lnTo>
                <a:lnTo>
                  <a:pt x="10525" y="9274"/>
                </a:lnTo>
                <a:lnTo>
                  <a:pt x="9955" y="8568"/>
                </a:lnTo>
                <a:lnTo>
                  <a:pt x="9327" y="7863"/>
                </a:lnTo>
                <a:lnTo>
                  <a:pt x="8643" y="7145"/>
                </a:lnTo>
                <a:lnTo>
                  <a:pt x="7966" y="6440"/>
                </a:lnTo>
                <a:lnTo>
                  <a:pt x="7227" y="5723"/>
                </a:lnTo>
                <a:lnTo>
                  <a:pt x="6459" y="5000"/>
                </a:lnTo>
                <a:lnTo>
                  <a:pt x="5671" y="4290"/>
                </a:lnTo>
                <a:lnTo>
                  <a:pt x="4805" y="3573"/>
                </a:lnTo>
                <a:lnTo>
                  <a:pt x="3906" y="2856"/>
                </a:lnTo>
                <a:lnTo>
                  <a:pt x="3010" y="2139"/>
                </a:lnTo>
                <a:lnTo>
                  <a:pt x="2027" y="1425"/>
                </a:lnTo>
                <a:lnTo>
                  <a:pt x="1026" y="712"/>
                </a:lnTo>
                <a:lnTo>
                  <a:pt x="0" y="0"/>
                </a:lnTo>
                <a:close/>
              </a:path>
            </a:pathLst>
          </a:custGeom>
          <a:solidFill>
            <a:srgbClr val="FFFFFF">
              <a:alpha val="20000"/>
            </a:srgbClr>
          </a:solidFill>
          <a:ln w="12700">
            <a:miter lim="400000"/>
          </a:ln>
        </p:spPr>
        <p:txBody>
          <a:bodyPr lIns="45719" rIns="45719" anchor="ctr"/>
          <a:lstStyle/>
          <a:p>
            <a:pPr algn="ctr">
              <a:defRPr>
                <a:solidFill>
                  <a:srgbClr val="FFFFFF"/>
                </a:solidFill>
              </a:defRPr>
            </a:pPr>
            <a:endParaRPr/>
          </a:p>
        </p:txBody>
      </p:sp>
      <p:sp>
        <p:nvSpPr>
          <p:cNvPr id="553" name="Rectangle 22"/>
          <p:cNvSpPr/>
          <p:nvPr/>
        </p:nvSpPr>
        <p:spPr>
          <a:xfrm>
            <a:off x="6097403" y="0"/>
            <a:ext cx="3046910" cy="51435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554" name="Freeform 5"/>
          <p:cNvSpPr/>
          <p:nvPr/>
        </p:nvSpPr>
        <p:spPr>
          <a:xfrm rot="16200000">
            <a:off x="3354397" y="2067482"/>
            <a:ext cx="5143501" cy="10085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2"/>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3"/>
                </a:lnTo>
                <a:lnTo>
                  <a:pt x="8076" y="3710"/>
                </a:lnTo>
                <a:lnTo>
                  <a:pt x="7674" y="3634"/>
                </a:lnTo>
                <a:lnTo>
                  <a:pt x="6890" y="3421"/>
                </a:lnTo>
                <a:lnTo>
                  <a:pt x="6139" y="3194"/>
                </a:lnTo>
                <a:lnTo>
                  <a:pt x="5417" y="2956"/>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4"/>
                </a:lnTo>
                <a:lnTo>
                  <a:pt x="0" y="0"/>
                </a:lnTo>
                <a:close/>
              </a:path>
            </a:pathLst>
          </a:custGeom>
          <a:solidFill>
            <a:srgbClr val="FFFFFF"/>
          </a:solidFill>
          <a:ln w="12700">
            <a:miter lim="400000"/>
          </a:ln>
        </p:spPr>
        <p:txBody>
          <a:bodyPr lIns="45719" rIns="45719"/>
          <a:lstStyle/>
          <a:p>
            <a:pPr>
              <a:defRPr>
                <a:solidFill>
                  <a:srgbClr val="FFFFFF"/>
                </a:solidFill>
              </a:defRPr>
            </a:pPr>
            <a:endParaRPr/>
          </a:p>
        </p:txBody>
      </p:sp>
      <p:pic>
        <p:nvPicPr>
          <p:cNvPr id="555" name="Picture 3" descr="Picture 3"/>
          <p:cNvPicPr>
            <a:picLocks noChangeAspect="1"/>
          </p:cNvPicPr>
          <p:nvPr/>
        </p:nvPicPr>
        <p:blipFill>
          <a:blip r:embed="rId10">
            <a:extLst/>
          </a:blip>
          <a:stretch>
            <a:fillRect/>
          </a:stretch>
        </p:blipFill>
        <p:spPr>
          <a:xfrm>
            <a:off x="6651960" y="1846053"/>
            <a:ext cx="2005950" cy="2005950"/>
          </a:xfrm>
          <a:prstGeom prst="rect">
            <a:avLst/>
          </a:prstGeom>
          <a:ln w="12700">
            <a:miter lim="400000"/>
          </a:ln>
        </p:spPr>
      </p:pic>
      <p:sp>
        <p:nvSpPr>
          <p:cNvPr id="556" name="Rectangle 26"/>
          <p:cNvSpPr/>
          <p:nvPr/>
        </p:nvSpPr>
        <p:spPr>
          <a:xfrm>
            <a:off x="7831835" y="0"/>
            <a:ext cx="514351" cy="85725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pPr>
              <a:defRPr>
                <a:solidFill>
                  <a:srgbClr val="FFFFFF"/>
                </a:solidFill>
              </a:defRPr>
            </a:pPr>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Resources to make life better"/>
          <p:cNvSpPr txBox="1">
            <a:spLocks noGrp="1"/>
          </p:cNvSpPr>
          <p:nvPr>
            <p:ph type="title"/>
          </p:nvPr>
        </p:nvSpPr>
        <p:spPr>
          <a:xfrm>
            <a:off x="406108" y="113735"/>
            <a:ext cx="7053543" cy="628591"/>
          </a:xfrm>
          <a:prstGeom prst="rect">
            <a:avLst/>
          </a:prstGeom>
        </p:spPr>
        <p:txBody>
          <a:bodyPr/>
          <a:lstStyle/>
          <a:p>
            <a:r>
              <a:t>Resources to make life better</a:t>
            </a:r>
          </a:p>
        </p:txBody>
      </p:sp>
      <p:sp>
        <p:nvSpPr>
          <p:cNvPr id="327" name="IEC: - for latest news and information and links to essential content.…"/>
          <p:cNvSpPr txBox="1">
            <a:spLocks noGrp="1"/>
          </p:cNvSpPr>
          <p:nvPr>
            <p:ph type="body" idx="1"/>
          </p:nvPr>
        </p:nvSpPr>
        <p:spPr>
          <a:xfrm>
            <a:off x="381153" y="832497"/>
            <a:ext cx="8083127" cy="4231751"/>
          </a:xfrm>
          <a:prstGeom prst="rect">
            <a:avLst/>
          </a:prstGeom>
        </p:spPr>
        <p:txBody>
          <a:bodyPr/>
          <a:lstStyle/>
          <a:p>
            <a:r>
              <a:t>IEC: - for latest news and information and links to essential content.</a:t>
            </a:r>
          </a:p>
          <a:p>
            <a:r>
              <a:rPr u="sng">
                <a:solidFill>
                  <a:srgbClr val="C4E46E"/>
                </a:solidFill>
                <a:uFill>
                  <a:solidFill>
                    <a:srgbClr val="C4E46E"/>
                  </a:solidFill>
                </a:uFill>
                <a:hlinkClick r:id="rId2"/>
              </a:rPr>
              <a:t>https://www.elections.org.za/pw/</a:t>
            </a:r>
          </a:p>
          <a:p>
            <a:r>
              <a:t>SANEF elections portal being updated loads of cool stuff.</a:t>
            </a:r>
          </a:p>
          <a:p>
            <a:r>
              <a:rPr u="sng">
                <a:solidFill>
                  <a:srgbClr val="C4E46E"/>
                </a:solidFill>
                <a:uFill>
                  <a:solidFill>
                    <a:srgbClr val="C4E46E"/>
                  </a:solidFill>
                </a:uFill>
                <a:hlinkClick r:id="rId3"/>
              </a:rPr>
              <a:t>https://elections.sanef.org.za</a:t>
            </a:r>
          </a:p>
          <a:p>
            <a:r>
              <a:t>Media Monitoring Africa - dashboard from dexter</a:t>
            </a:r>
          </a:p>
          <a:p>
            <a:r>
              <a:rPr u="sng">
                <a:solidFill>
                  <a:srgbClr val="C4E46E"/>
                </a:solidFill>
                <a:uFill>
                  <a:solidFill>
                    <a:srgbClr val="C4E46E"/>
                  </a:solidFill>
                </a:uFill>
                <a:hlinkClick r:id="rId4"/>
              </a:rPr>
              <a:t>https://www.mediamonitoringafrica.org/elections/</a:t>
            </a:r>
          </a:p>
          <a:p>
            <a:r>
              <a:t>Real411- Online harms complaints portal</a:t>
            </a:r>
          </a:p>
          <a:p>
            <a:r>
              <a:rPr u="sng">
                <a:solidFill>
                  <a:srgbClr val="C4E46E"/>
                </a:solidFill>
                <a:uFill>
                  <a:solidFill>
                    <a:srgbClr val="C4E46E"/>
                  </a:solidFill>
                </a:uFill>
                <a:hlinkClick r:id="rId5"/>
              </a:rPr>
              <a:t>https://real411.org.za</a:t>
            </a:r>
          </a:p>
          <a:p>
            <a:r>
              <a:t>PADRE- politicla ad repository &amp; social media ad spend</a:t>
            </a:r>
          </a:p>
          <a:p>
            <a:r>
              <a:rPr u="sng">
                <a:solidFill>
                  <a:srgbClr val="C4E46E"/>
                </a:solidFill>
                <a:uFill>
                  <a:solidFill>
                    <a:srgbClr val="C4E46E"/>
                  </a:solidFill>
                </a:uFill>
                <a:hlinkClick r:id="rId6"/>
              </a:rPr>
              <a:t>https://padre.org.za</a:t>
            </a:r>
          </a:p>
          <a:p>
            <a:r>
              <a:t>My Vote Counts - cool dashboard</a:t>
            </a:r>
          </a:p>
          <a:p>
            <a:r>
              <a:rPr u="sng">
                <a:solidFill>
                  <a:srgbClr val="C4E46E"/>
                </a:solidFill>
                <a:uFill>
                  <a:solidFill>
                    <a:srgbClr val="C4E46E"/>
                  </a:solidFill>
                </a:uFill>
                <a:hlinkClick r:id="rId7"/>
              </a:rPr>
              <a:t>https://myvotecounts.org.za/whose-vote-counts/</a:t>
            </a:r>
          </a:p>
          <a:p>
            <a:r>
              <a:t>MARS - media attack reporting system - launch end August 2023</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9" name="Picture 208" descr="Picture 208"/>
          <p:cNvPicPr>
            <a:picLocks noChangeAspect="1"/>
          </p:cNvPicPr>
          <p:nvPr/>
        </p:nvPicPr>
        <p:blipFill>
          <a:blip r:embed="rId3">
            <a:extLst/>
          </a:blip>
          <a:srcRect l="3613"/>
          <a:stretch>
            <a:fillRect/>
          </a:stretch>
        </p:blipFill>
        <p:spPr>
          <a:xfrm>
            <a:off x="-1" y="2002263"/>
            <a:ext cx="3027760" cy="3141237"/>
          </a:xfrm>
          <a:prstGeom prst="rect">
            <a:avLst/>
          </a:prstGeom>
          <a:ln w="12700">
            <a:miter lim="400000"/>
          </a:ln>
        </p:spPr>
      </p:pic>
      <p:pic>
        <p:nvPicPr>
          <p:cNvPr id="330" name="Picture 210" descr="Picture 210"/>
          <p:cNvPicPr>
            <a:picLocks noChangeAspect="1"/>
          </p:cNvPicPr>
          <p:nvPr/>
        </p:nvPicPr>
        <p:blipFill>
          <a:blip r:embed="rId4">
            <a:extLst/>
          </a:blip>
          <a:srcRect l="35640"/>
          <a:stretch>
            <a:fillRect/>
          </a:stretch>
        </p:blipFill>
        <p:spPr>
          <a:xfrm>
            <a:off x="-1" y="2169260"/>
            <a:ext cx="1141810" cy="1774090"/>
          </a:xfrm>
          <a:prstGeom prst="rect">
            <a:avLst/>
          </a:prstGeom>
          <a:ln w="12700">
            <a:miter lim="400000"/>
          </a:ln>
        </p:spPr>
      </p:pic>
      <p:sp>
        <p:nvSpPr>
          <p:cNvPr id="331" name="Oval 212"/>
          <p:cNvSpPr/>
          <p:nvPr/>
        </p:nvSpPr>
        <p:spPr>
          <a:xfrm>
            <a:off x="6456758" y="1257300"/>
            <a:ext cx="2114551" cy="2114550"/>
          </a:xfrm>
          <a:prstGeom prst="ellipse">
            <a:avLst/>
          </a:prstGeom>
          <a:gradFill>
            <a:gsLst>
              <a:gs pos="0">
                <a:srgbClr val="7AC4F0">
                  <a:alpha val="7000"/>
                </a:srgbClr>
              </a:gs>
              <a:gs pos="36000">
                <a:srgbClr val="7AC4F0">
                  <a:alpha val="6000"/>
                </a:srgbClr>
              </a:gs>
              <a:gs pos="69000">
                <a:srgbClr val="7AC4F0">
                  <a:alpha val="0"/>
                </a:srgbClr>
              </a:gs>
            </a:gsLst>
            <a:path path="circle">
              <a:fillToRect l="37721" t="-19636" r="62278" b="119636"/>
            </a:path>
          </a:gradFill>
          <a:ln w="12700">
            <a:miter lim="400000"/>
          </a:ln>
        </p:spPr>
        <p:txBody>
          <a:bodyPr lIns="45719" rIns="45719"/>
          <a:lstStyle/>
          <a:p>
            <a:pPr>
              <a:defRPr>
                <a:solidFill>
                  <a:srgbClr val="FFFFFF"/>
                </a:solidFill>
              </a:defRPr>
            </a:pPr>
            <a:endParaRPr/>
          </a:p>
        </p:txBody>
      </p:sp>
      <p:pic>
        <p:nvPicPr>
          <p:cNvPr id="332" name="Picture 214" descr="Picture 214"/>
          <p:cNvPicPr>
            <a:picLocks noChangeAspect="1"/>
          </p:cNvPicPr>
          <p:nvPr/>
        </p:nvPicPr>
        <p:blipFill>
          <a:blip r:embed="rId5">
            <a:extLst/>
          </a:blip>
          <a:srcRect t="28812"/>
          <a:stretch>
            <a:fillRect/>
          </a:stretch>
        </p:blipFill>
        <p:spPr>
          <a:xfrm>
            <a:off x="5999558" y="0"/>
            <a:ext cx="1202541" cy="856056"/>
          </a:xfrm>
          <a:prstGeom prst="rect">
            <a:avLst/>
          </a:prstGeom>
          <a:ln w="12700">
            <a:miter lim="400000"/>
          </a:ln>
        </p:spPr>
      </p:pic>
      <p:pic>
        <p:nvPicPr>
          <p:cNvPr id="333" name="Picture 216" descr="Picture 216"/>
          <p:cNvPicPr>
            <a:picLocks noChangeAspect="1"/>
          </p:cNvPicPr>
          <p:nvPr/>
        </p:nvPicPr>
        <p:blipFill>
          <a:blip r:embed="rId6">
            <a:extLst/>
          </a:blip>
          <a:srcRect b="23320"/>
          <a:stretch>
            <a:fillRect/>
          </a:stretch>
        </p:blipFill>
        <p:spPr>
          <a:xfrm>
            <a:off x="6456758" y="4572000"/>
            <a:ext cx="745301" cy="571500"/>
          </a:xfrm>
          <a:prstGeom prst="rect">
            <a:avLst/>
          </a:prstGeom>
          <a:ln w="12700">
            <a:miter lim="400000"/>
          </a:ln>
        </p:spPr>
      </p:pic>
      <p:sp>
        <p:nvSpPr>
          <p:cNvPr id="334" name="Rectangle 218"/>
          <p:cNvSpPr/>
          <p:nvPr/>
        </p:nvSpPr>
        <p:spPr>
          <a:xfrm>
            <a:off x="7828359" y="0"/>
            <a:ext cx="514351" cy="85725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pPr>
              <a:defRPr>
                <a:solidFill>
                  <a:srgbClr val="FFFFFF"/>
                </a:solidFill>
              </a:defRPr>
            </a:pPr>
            <a:endParaRPr/>
          </a:p>
        </p:txBody>
      </p:sp>
      <p:sp>
        <p:nvSpPr>
          <p:cNvPr id="335" name="Google Shape;73;p14"/>
          <p:cNvSpPr txBox="1">
            <a:spLocks noGrp="1"/>
          </p:cNvSpPr>
          <p:nvPr>
            <p:ph type="title"/>
          </p:nvPr>
        </p:nvSpPr>
        <p:spPr>
          <a:xfrm>
            <a:off x="205017" y="93653"/>
            <a:ext cx="4641145" cy="1010633"/>
          </a:xfrm>
          <a:prstGeom prst="rect">
            <a:avLst/>
          </a:prstGeom>
        </p:spPr>
        <p:txBody>
          <a:bodyPr lIns="45719" tIns="45719" rIns="45719" bIns="45719" anchor="t"/>
          <a:lstStyle/>
          <a:p>
            <a:pPr defTabSz="338327">
              <a:lnSpc>
                <a:spcPct val="90000"/>
              </a:lnSpc>
              <a:defRPr sz="888"/>
            </a:pPr>
            <a:r>
              <a:t/>
            </a:r>
            <a:br/>
            <a:r>
              <a:t/>
            </a:r>
            <a:br/>
            <a:r>
              <a:rPr sz="1406" b="1"/>
              <a:t>Enabling free and fair elections through supporting credible, independent media</a:t>
            </a:r>
            <a:br>
              <a:rPr sz="1406" b="1"/>
            </a:br>
            <a:endParaRPr sz="1036" b="1"/>
          </a:p>
        </p:txBody>
      </p:sp>
      <p:sp>
        <p:nvSpPr>
          <p:cNvPr id="336" name="Google Shape;74;p14"/>
          <p:cNvSpPr txBox="1">
            <a:spLocks noGrp="1"/>
          </p:cNvSpPr>
          <p:nvPr>
            <p:ph type="body" idx="1"/>
          </p:nvPr>
        </p:nvSpPr>
        <p:spPr>
          <a:xfrm>
            <a:off x="151883" y="920469"/>
            <a:ext cx="5243655" cy="4129378"/>
          </a:xfrm>
          <a:prstGeom prst="rect">
            <a:avLst/>
          </a:prstGeom>
        </p:spPr>
        <p:txBody>
          <a:bodyPr lIns="45719" tIns="45719" rIns="45719" bIns="45719"/>
          <a:lstStyle/>
          <a:p>
            <a:pPr indent="-228600" defTabSz="457200">
              <a:lnSpc>
                <a:spcPct val="81000"/>
              </a:lnSpc>
              <a:spcBef>
                <a:spcPts val="1000"/>
              </a:spcBef>
              <a:buSzPct val="80000"/>
              <a:buChar char="•"/>
              <a:defRPr sz="1400"/>
            </a:pPr>
            <a:endParaRPr/>
          </a:p>
          <a:p>
            <a:pPr defTabSz="457200">
              <a:lnSpc>
                <a:spcPct val="81000"/>
              </a:lnSpc>
              <a:spcBef>
                <a:spcPts val="1000"/>
              </a:spcBef>
              <a:buSzPct val="80000"/>
              <a:buChar char="•"/>
              <a:defRPr sz="1400"/>
            </a:pPr>
            <a:r>
              <a:t>Media Monitoring Africa (MMA)  monitored South African media coverage of local government and national elections since 1994 our first democratic elections. Monitored to ascertain trends in coverage, determine issues media focused on, whether the coverage was biased, balanced and fair, diverse and, ethical. </a:t>
            </a:r>
          </a:p>
          <a:p>
            <a:pPr defTabSz="457200">
              <a:lnSpc>
                <a:spcPct val="81000"/>
              </a:lnSpc>
              <a:spcBef>
                <a:spcPts val="1000"/>
              </a:spcBef>
              <a:buSzPct val="80000"/>
              <a:buChar char="•"/>
              <a:defRPr sz="1400"/>
            </a:pPr>
            <a:r>
              <a:t>MMA is unique both in our tools and methodology, and with all elections having been monitored MMA is also the only organization with the necessary track record to carry out such critical monitoring.</a:t>
            </a:r>
          </a:p>
        </p:txBody>
      </p:sp>
      <p:sp>
        <p:nvSpPr>
          <p:cNvPr id="337" name="Freeform 31"/>
          <p:cNvSpPr/>
          <p:nvPr/>
        </p:nvSpPr>
        <p:spPr>
          <a:xfrm>
            <a:off x="5261979" y="-1"/>
            <a:ext cx="419606" cy="2782231"/>
          </a:xfrm>
          <a:custGeom>
            <a:avLst/>
            <a:gdLst/>
            <a:ahLst/>
            <a:cxnLst>
              <a:cxn ang="0">
                <a:pos x="wd2" y="hd2"/>
              </a:cxn>
              <a:cxn ang="5400000">
                <a:pos x="wd2" y="hd2"/>
              </a:cxn>
              <a:cxn ang="10800000">
                <a:pos x="wd2" y="hd2"/>
              </a:cxn>
              <a:cxn ang="16200000">
                <a:pos x="wd2" y="hd2"/>
              </a:cxn>
            </a:cxnLst>
            <a:rect l="0" t="0" r="r" b="b"/>
            <a:pathLst>
              <a:path w="20398" h="21600" extrusionOk="0">
                <a:moveTo>
                  <a:pt x="0" y="0"/>
                </a:moveTo>
                <a:lnTo>
                  <a:pt x="17280" y="0"/>
                </a:lnTo>
                <a:lnTo>
                  <a:pt x="17713" y="939"/>
                </a:lnTo>
                <a:cubicBezTo>
                  <a:pt x="20128" y="6683"/>
                  <a:pt x="21600" y="17973"/>
                  <a:pt x="19103" y="21382"/>
                </a:cubicBezTo>
                <a:cubicBezTo>
                  <a:pt x="18260" y="21454"/>
                  <a:pt x="17422" y="21528"/>
                  <a:pt x="16580" y="21600"/>
                </a:cubicBezTo>
                <a:lnTo>
                  <a:pt x="16342" y="20440"/>
                </a:lnTo>
                <a:lnTo>
                  <a:pt x="16172" y="19847"/>
                </a:lnTo>
                <a:lnTo>
                  <a:pt x="16002" y="19240"/>
                </a:lnTo>
                <a:lnTo>
                  <a:pt x="15821" y="18625"/>
                </a:lnTo>
                <a:lnTo>
                  <a:pt x="15589" y="18007"/>
                </a:lnTo>
                <a:lnTo>
                  <a:pt x="15349" y="17377"/>
                </a:lnTo>
                <a:lnTo>
                  <a:pt x="15106" y="16737"/>
                </a:lnTo>
                <a:lnTo>
                  <a:pt x="14833" y="16088"/>
                </a:lnTo>
                <a:lnTo>
                  <a:pt x="14502" y="15433"/>
                </a:lnTo>
                <a:lnTo>
                  <a:pt x="14188" y="14770"/>
                </a:lnTo>
                <a:lnTo>
                  <a:pt x="13826" y="14100"/>
                </a:lnTo>
                <a:lnTo>
                  <a:pt x="13429" y="13425"/>
                </a:lnTo>
                <a:lnTo>
                  <a:pt x="13033" y="12747"/>
                </a:lnTo>
                <a:lnTo>
                  <a:pt x="12578" y="12061"/>
                </a:lnTo>
                <a:lnTo>
                  <a:pt x="12121" y="11367"/>
                </a:lnTo>
                <a:lnTo>
                  <a:pt x="11635" y="10677"/>
                </a:lnTo>
                <a:lnTo>
                  <a:pt x="11099" y="9980"/>
                </a:lnTo>
                <a:lnTo>
                  <a:pt x="10525" y="9274"/>
                </a:lnTo>
                <a:lnTo>
                  <a:pt x="9955" y="8568"/>
                </a:lnTo>
                <a:lnTo>
                  <a:pt x="9327" y="7863"/>
                </a:lnTo>
                <a:lnTo>
                  <a:pt x="8643" y="7145"/>
                </a:lnTo>
                <a:lnTo>
                  <a:pt x="7966" y="6440"/>
                </a:lnTo>
                <a:lnTo>
                  <a:pt x="7227" y="5723"/>
                </a:lnTo>
                <a:lnTo>
                  <a:pt x="6459" y="5000"/>
                </a:lnTo>
                <a:lnTo>
                  <a:pt x="5671" y="4290"/>
                </a:lnTo>
                <a:lnTo>
                  <a:pt x="4805" y="3573"/>
                </a:lnTo>
                <a:lnTo>
                  <a:pt x="3906" y="2856"/>
                </a:lnTo>
                <a:lnTo>
                  <a:pt x="3010" y="2139"/>
                </a:lnTo>
                <a:lnTo>
                  <a:pt x="2027" y="1425"/>
                </a:lnTo>
                <a:lnTo>
                  <a:pt x="1026" y="712"/>
                </a:lnTo>
                <a:lnTo>
                  <a:pt x="0" y="0"/>
                </a:lnTo>
                <a:close/>
              </a:path>
            </a:pathLst>
          </a:custGeom>
          <a:solidFill>
            <a:srgbClr val="FFFFFF">
              <a:alpha val="20000"/>
            </a:srgbClr>
          </a:solidFill>
          <a:ln w="12700">
            <a:miter lim="400000"/>
          </a:ln>
        </p:spPr>
        <p:txBody>
          <a:bodyPr lIns="45719" rIns="45719" anchor="ctr"/>
          <a:lstStyle/>
          <a:p>
            <a:pPr algn="ctr">
              <a:defRPr>
                <a:solidFill>
                  <a:srgbClr val="FFFFFF"/>
                </a:solidFill>
              </a:defRPr>
            </a:pPr>
            <a:endParaRPr/>
          </a:p>
        </p:txBody>
      </p:sp>
      <p:sp>
        <p:nvSpPr>
          <p:cNvPr id="338" name="Rectangle 222"/>
          <p:cNvSpPr/>
          <p:nvPr/>
        </p:nvSpPr>
        <p:spPr>
          <a:xfrm>
            <a:off x="6097403" y="0"/>
            <a:ext cx="3046910" cy="51435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39" name="Freeform 5"/>
          <p:cNvSpPr/>
          <p:nvPr/>
        </p:nvSpPr>
        <p:spPr>
          <a:xfrm rot="16200000">
            <a:off x="3354397" y="2067482"/>
            <a:ext cx="5143501" cy="10085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2"/>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3"/>
                </a:lnTo>
                <a:lnTo>
                  <a:pt x="8076" y="3710"/>
                </a:lnTo>
                <a:lnTo>
                  <a:pt x="7674" y="3634"/>
                </a:lnTo>
                <a:lnTo>
                  <a:pt x="6890" y="3421"/>
                </a:lnTo>
                <a:lnTo>
                  <a:pt x="6139" y="3194"/>
                </a:lnTo>
                <a:lnTo>
                  <a:pt x="5417" y="2956"/>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4"/>
                </a:lnTo>
                <a:lnTo>
                  <a:pt x="0" y="0"/>
                </a:lnTo>
                <a:close/>
              </a:path>
            </a:pathLst>
          </a:custGeom>
          <a:solidFill>
            <a:srgbClr val="FFFFFF"/>
          </a:solidFill>
          <a:ln w="12700">
            <a:miter lim="400000"/>
          </a:ln>
        </p:spPr>
        <p:txBody>
          <a:bodyPr lIns="45719" rIns="45719"/>
          <a:lstStyle/>
          <a:p>
            <a:pPr>
              <a:defRPr>
                <a:solidFill>
                  <a:srgbClr val="FFFFFF"/>
                </a:solidFill>
              </a:defRPr>
            </a:pPr>
            <a:endParaRPr/>
          </a:p>
        </p:txBody>
      </p:sp>
      <p:pic>
        <p:nvPicPr>
          <p:cNvPr id="340" name="Picture 2" descr="Picture 2"/>
          <p:cNvPicPr>
            <a:picLocks noChangeAspect="1"/>
          </p:cNvPicPr>
          <p:nvPr/>
        </p:nvPicPr>
        <p:blipFill>
          <a:blip r:embed="rId7">
            <a:extLst/>
          </a:blip>
          <a:stretch>
            <a:fillRect/>
          </a:stretch>
        </p:blipFill>
        <p:spPr>
          <a:xfrm>
            <a:off x="6097403" y="1390715"/>
            <a:ext cx="2560508" cy="2362068"/>
          </a:xfrm>
          <a:prstGeom prst="rect">
            <a:avLst/>
          </a:prstGeom>
          <a:ln w="12700">
            <a:miter lim="400000"/>
          </a:ln>
        </p:spPr>
      </p:pic>
      <p:sp>
        <p:nvSpPr>
          <p:cNvPr id="341" name="Rectangle 226"/>
          <p:cNvSpPr/>
          <p:nvPr/>
        </p:nvSpPr>
        <p:spPr>
          <a:xfrm>
            <a:off x="7831835" y="0"/>
            <a:ext cx="514351" cy="85725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pPr>
              <a:defRPr>
                <a:solidFill>
                  <a:srgbClr val="FFFFFF"/>
                </a:solidFill>
              </a:defRPr>
            </a:pPr>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pic>
        <p:nvPicPr>
          <p:cNvPr id="345" name="Picture 208" descr="Picture 208"/>
          <p:cNvPicPr>
            <a:picLocks noChangeAspect="1"/>
          </p:cNvPicPr>
          <p:nvPr/>
        </p:nvPicPr>
        <p:blipFill>
          <a:blip r:embed="rId4">
            <a:extLst/>
          </a:blip>
          <a:srcRect l="3613"/>
          <a:stretch>
            <a:fillRect/>
          </a:stretch>
        </p:blipFill>
        <p:spPr>
          <a:xfrm>
            <a:off x="-1" y="2002263"/>
            <a:ext cx="3027760" cy="3141237"/>
          </a:xfrm>
          <a:prstGeom prst="rect">
            <a:avLst/>
          </a:prstGeom>
          <a:ln w="12700">
            <a:miter lim="400000"/>
          </a:ln>
        </p:spPr>
      </p:pic>
      <p:pic>
        <p:nvPicPr>
          <p:cNvPr id="346" name="Picture 210" descr="Picture 210"/>
          <p:cNvPicPr>
            <a:picLocks noChangeAspect="1"/>
          </p:cNvPicPr>
          <p:nvPr/>
        </p:nvPicPr>
        <p:blipFill>
          <a:blip r:embed="rId5">
            <a:extLst/>
          </a:blip>
          <a:srcRect l="35640"/>
          <a:stretch>
            <a:fillRect/>
          </a:stretch>
        </p:blipFill>
        <p:spPr>
          <a:xfrm>
            <a:off x="-1" y="2169260"/>
            <a:ext cx="1141810" cy="1774090"/>
          </a:xfrm>
          <a:prstGeom prst="rect">
            <a:avLst/>
          </a:prstGeom>
          <a:ln w="12700">
            <a:miter lim="400000"/>
          </a:ln>
        </p:spPr>
      </p:pic>
      <p:sp>
        <p:nvSpPr>
          <p:cNvPr id="347" name="Oval 212"/>
          <p:cNvSpPr/>
          <p:nvPr/>
        </p:nvSpPr>
        <p:spPr>
          <a:xfrm>
            <a:off x="6456758" y="1257300"/>
            <a:ext cx="2114551" cy="2114550"/>
          </a:xfrm>
          <a:prstGeom prst="ellipse">
            <a:avLst/>
          </a:prstGeom>
          <a:gradFill>
            <a:gsLst>
              <a:gs pos="0">
                <a:srgbClr val="38A6E9">
                  <a:alpha val="7000"/>
                </a:srgbClr>
              </a:gs>
              <a:gs pos="36000">
                <a:srgbClr val="38A6E9">
                  <a:alpha val="6000"/>
                </a:srgbClr>
              </a:gs>
              <a:gs pos="69000">
                <a:srgbClr val="38A6E9">
                  <a:alpha val="0"/>
                </a:srgbClr>
              </a:gs>
            </a:gsLst>
            <a:path path="circle">
              <a:fillToRect l="37721" t="-19636" r="62278" b="119636"/>
            </a:path>
          </a:gradFill>
          <a:ln w="12700">
            <a:miter lim="400000"/>
          </a:ln>
        </p:spPr>
        <p:txBody>
          <a:bodyPr lIns="45719" rIns="45719"/>
          <a:lstStyle/>
          <a:p>
            <a:pPr>
              <a:defRPr>
                <a:solidFill>
                  <a:srgbClr val="FFFFFF"/>
                </a:solidFill>
              </a:defRPr>
            </a:pPr>
            <a:endParaRPr/>
          </a:p>
        </p:txBody>
      </p:sp>
      <p:pic>
        <p:nvPicPr>
          <p:cNvPr id="348" name="Picture 214" descr="Picture 214"/>
          <p:cNvPicPr>
            <a:picLocks noChangeAspect="1"/>
          </p:cNvPicPr>
          <p:nvPr/>
        </p:nvPicPr>
        <p:blipFill>
          <a:blip r:embed="rId6">
            <a:extLst/>
          </a:blip>
          <a:srcRect t="28812"/>
          <a:stretch>
            <a:fillRect/>
          </a:stretch>
        </p:blipFill>
        <p:spPr>
          <a:xfrm>
            <a:off x="5999558" y="0"/>
            <a:ext cx="1202541" cy="856056"/>
          </a:xfrm>
          <a:prstGeom prst="rect">
            <a:avLst/>
          </a:prstGeom>
          <a:ln w="12700">
            <a:miter lim="400000"/>
          </a:ln>
        </p:spPr>
      </p:pic>
      <p:pic>
        <p:nvPicPr>
          <p:cNvPr id="349" name="Picture 216" descr="Picture 216"/>
          <p:cNvPicPr>
            <a:picLocks noChangeAspect="1"/>
          </p:cNvPicPr>
          <p:nvPr/>
        </p:nvPicPr>
        <p:blipFill>
          <a:blip r:embed="rId7">
            <a:extLst/>
          </a:blip>
          <a:srcRect b="23320"/>
          <a:stretch>
            <a:fillRect/>
          </a:stretch>
        </p:blipFill>
        <p:spPr>
          <a:xfrm>
            <a:off x="6454407" y="4572000"/>
            <a:ext cx="745302" cy="571500"/>
          </a:xfrm>
          <a:prstGeom prst="rect">
            <a:avLst/>
          </a:prstGeom>
          <a:ln w="12700">
            <a:miter lim="400000"/>
          </a:ln>
        </p:spPr>
      </p:pic>
      <p:sp>
        <p:nvSpPr>
          <p:cNvPr id="350" name="Rectangle 218"/>
          <p:cNvSpPr/>
          <p:nvPr/>
        </p:nvSpPr>
        <p:spPr>
          <a:xfrm>
            <a:off x="7828359" y="0"/>
            <a:ext cx="514351" cy="85725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pPr>
              <a:defRPr>
                <a:solidFill>
                  <a:srgbClr val="FFFFFF"/>
                </a:solidFill>
              </a:defRPr>
            </a:pPr>
            <a:endParaRPr/>
          </a:p>
        </p:txBody>
      </p:sp>
      <p:sp>
        <p:nvSpPr>
          <p:cNvPr id="351" name="Google Shape;85;p16"/>
          <p:cNvSpPr txBox="1">
            <a:spLocks noGrp="1"/>
          </p:cNvSpPr>
          <p:nvPr>
            <p:ph type="title"/>
          </p:nvPr>
        </p:nvSpPr>
        <p:spPr>
          <a:xfrm>
            <a:off x="486696" y="471949"/>
            <a:ext cx="6939117" cy="917987"/>
          </a:xfrm>
          <a:prstGeom prst="rect">
            <a:avLst/>
          </a:prstGeom>
        </p:spPr>
        <p:txBody>
          <a:bodyPr lIns="45719" tIns="45719" rIns="45719" bIns="45719" anchor="t"/>
          <a:lstStyle>
            <a:lvl1pPr defTabSz="457200">
              <a:defRPr sz="4200"/>
            </a:lvl1pPr>
          </a:lstStyle>
          <a:p>
            <a:r>
              <a:t>The Problem</a:t>
            </a:r>
          </a:p>
        </p:txBody>
      </p:sp>
      <p:pic>
        <p:nvPicPr>
          <p:cNvPr id="352" name="Picture 9" descr="Picture 9"/>
          <p:cNvPicPr>
            <a:picLocks noChangeAspect="1"/>
          </p:cNvPicPr>
          <p:nvPr/>
        </p:nvPicPr>
        <p:blipFill>
          <a:blip r:embed="rId8">
            <a:extLst/>
          </a:blip>
          <a:srcRect l="12359" r="14887"/>
          <a:stretch>
            <a:fillRect/>
          </a:stretch>
        </p:blipFill>
        <p:spPr>
          <a:xfrm>
            <a:off x="486697" y="2052804"/>
            <a:ext cx="2607467" cy="2007001"/>
          </a:xfrm>
          <a:prstGeom prst="rect">
            <a:avLst/>
          </a:prstGeom>
          <a:ln w="12700">
            <a:miter lim="400000"/>
          </a:ln>
          <a:effectLst>
            <a:outerShdw blurRad="50800" dist="38100" dir="5400000" rotWithShape="0">
              <a:srgbClr val="000000">
                <a:alpha val="43000"/>
              </a:srgbClr>
            </a:outerShdw>
          </a:effectLst>
        </p:spPr>
      </p:pic>
      <p:sp>
        <p:nvSpPr>
          <p:cNvPr id="353" name="Google Shape;86;p16"/>
          <p:cNvSpPr txBox="1">
            <a:spLocks noGrp="1"/>
          </p:cNvSpPr>
          <p:nvPr>
            <p:ph type="body" idx="1"/>
          </p:nvPr>
        </p:nvSpPr>
        <p:spPr>
          <a:xfrm>
            <a:off x="3442427" y="1479302"/>
            <a:ext cx="5114262" cy="3785096"/>
          </a:xfrm>
          <a:prstGeom prst="rect">
            <a:avLst/>
          </a:prstGeom>
        </p:spPr>
        <p:txBody>
          <a:bodyPr lIns="45719" tIns="45719" rIns="45719" bIns="45719"/>
          <a:lstStyle/>
          <a:p>
            <a:pPr marL="0" indent="114300">
              <a:lnSpc>
                <a:spcPct val="92000"/>
              </a:lnSpc>
              <a:spcBef>
                <a:spcPts val="1000"/>
              </a:spcBef>
              <a:buSzTx/>
              <a:buFont typeface="Wingdings 3"/>
              <a:buNone/>
              <a:defRPr sz="1400"/>
            </a:pPr>
            <a:r>
              <a:t>Democracy is under threat. South Africa is dealing with unprecedented threats, and political analysts are calling the upcoming elections period as one of the most crucial, potentially violent elections periods in our young democracy</a:t>
            </a:r>
            <a:endParaRPr sz="1000"/>
          </a:p>
          <a:p>
            <a:pPr marL="0" indent="114300">
              <a:lnSpc>
                <a:spcPct val="92000"/>
              </a:lnSpc>
              <a:spcBef>
                <a:spcPts val="1000"/>
              </a:spcBef>
              <a:buSzTx/>
              <a:buFont typeface="Wingdings 3"/>
              <a:buNone/>
              <a:defRPr sz="1400"/>
            </a:pPr>
            <a:r>
              <a:t>With the dramatic increase in mis and disinformation on social media platforms and the lack of strong digital and media literacy skills among the public, it becomes more important than ever before for traditional media to not only be credible but also well equipped to deliver their mandate of informing and educating. </a:t>
            </a:r>
            <a:endParaRPr sz="1000"/>
          </a:p>
          <a:p>
            <a:pPr marL="0" indent="114300">
              <a:lnSpc>
                <a:spcPct val="92000"/>
              </a:lnSpc>
              <a:spcBef>
                <a:spcPts val="1000"/>
              </a:spcBef>
              <a:buSzTx/>
              <a:buFont typeface="Wingdings 3"/>
              <a:buNone/>
              <a:defRPr sz="1400"/>
            </a:pPr>
            <a:r>
              <a:t>As we move toward elections, mis and disinformation and other digital harms aren’t only likely, they are a certainty, and they pose clear threats to our democratic elections.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7" name="Picture 258" descr="Picture 258"/>
          <p:cNvPicPr>
            <a:picLocks noChangeAspect="1"/>
          </p:cNvPicPr>
          <p:nvPr/>
        </p:nvPicPr>
        <p:blipFill>
          <a:blip r:embed="rId3">
            <a:extLst/>
          </a:blip>
          <a:srcRect l="3613"/>
          <a:stretch>
            <a:fillRect/>
          </a:stretch>
        </p:blipFill>
        <p:spPr>
          <a:xfrm>
            <a:off x="-1" y="2002263"/>
            <a:ext cx="3027760" cy="3141237"/>
          </a:xfrm>
          <a:prstGeom prst="rect">
            <a:avLst/>
          </a:prstGeom>
          <a:ln w="12700">
            <a:miter lim="400000"/>
          </a:ln>
        </p:spPr>
      </p:pic>
      <p:pic>
        <p:nvPicPr>
          <p:cNvPr id="358" name="Picture 260" descr="Picture 260"/>
          <p:cNvPicPr>
            <a:picLocks noChangeAspect="1"/>
          </p:cNvPicPr>
          <p:nvPr/>
        </p:nvPicPr>
        <p:blipFill>
          <a:blip r:embed="rId4">
            <a:extLst/>
          </a:blip>
          <a:srcRect l="35640"/>
          <a:stretch>
            <a:fillRect/>
          </a:stretch>
        </p:blipFill>
        <p:spPr>
          <a:xfrm>
            <a:off x="-1" y="2169260"/>
            <a:ext cx="1141810" cy="1774090"/>
          </a:xfrm>
          <a:prstGeom prst="rect">
            <a:avLst/>
          </a:prstGeom>
          <a:ln w="12700">
            <a:miter lim="400000"/>
          </a:ln>
        </p:spPr>
      </p:pic>
      <p:sp>
        <p:nvSpPr>
          <p:cNvPr id="359" name="Oval 262"/>
          <p:cNvSpPr/>
          <p:nvPr/>
        </p:nvSpPr>
        <p:spPr>
          <a:xfrm>
            <a:off x="6456758" y="1257300"/>
            <a:ext cx="2114551" cy="2114550"/>
          </a:xfrm>
          <a:prstGeom prst="ellipse">
            <a:avLst/>
          </a:prstGeom>
          <a:gradFill>
            <a:gsLst>
              <a:gs pos="0">
                <a:srgbClr val="7AC4F0">
                  <a:alpha val="7000"/>
                </a:srgbClr>
              </a:gs>
              <a:gs pos="36000">
                <a:srgbClr val="7AC4F0">
                  <a:alpha val="6000"/>
                </a:srgbClr>
              </a:gs>
              <a:gs pos="69000">
                <a:srgbClr val="7AC4F0">
                  <a:alpha val="0"/>
                </a:srgbClr>
              </a:gs>
            </a:gsLst>
            <a:path path="circle">
              <a:fillToRect l="37721" t="-19636" r="62278" b="119636"/>
            </a:path>
          </a:gradFill>
          <a:ln w="12700">
            <a:miter lim="400000"/>
          </a:ln>
        </p:spPr>
        <p:txBody>
          <a:bodyPr lIns="45719" rIns="45719"/>
          <a:lstStyle/>
          <a:p>
            <a:pPr>
              <a:defRPr>
                <a:solidFill>
                  <a:srgbClr val="FFFFFF"/>
                </a:solidFill>
              </a:defRPr>
            </a:pPr>
            <a:endParaRPr/>
          </a:p>
        </p:txBody>
      </p:sp>
      <p:pic>
        <p:nvPicPr>
          <p:cNvPr id="360" name="Picture 264" descr="Picture 264"/>
          <p:cNvPicPr>
            <a:picLocks noChangeAspect="1"/>
          </p:cNvPicPr>
          <p:nvPr/>
        </p:nvPicPr>
        <p:blipFill>
          <a:blip r:embed="rId5">
            <a:extLst/>
          </a:blip>
          <a:srcRect t="28812"/>
          <a:stretch>
            <a:fillRect/>
          </a:stretch>
        </p:blipFill>
        <p:spPr>
          <a:xfrm>
            <a:off x="5999558" y="0"/>
            <a:ext cx="1202541" cy="856056"/>
          </a:xfrm>
          <a:prstGeom prst="rect">
            <a:avLst/>
          </a:prstGeom>
          <a:ln w="12700">
            <a:miter lim="400000"/>
          </a:ln>
        </p:spPr>
      </p:pic>
      <p:pic>
        <p:nvPicPr>
          <p:cNvPr id="361" name="Picture 266" descr="Picture 266"/>
          <p:cNvPicPr>
            <a:picLocks noChangeAspect="1"/>
          </p:cNvPicPr>
          <p:nvPr/>
        </p:nvPicPr>
        <p:blipFill>
          <a:blip r:embed="rId6">
            <a:extLst/>
          </a:blip>
          <a:srcRect b="23320"/>
          <a:stretch>
            <a:fillRect/>
          </a:stretch>
        </p:blipFill>
        <p:spPr>
          <a:xfrm>
            <a:off x="6456758" y="4572000"/>
            <a:ext cx="745301" cy="571500"/>
          </a:xfrm>
          <a:prstGeom prst="rect">
            <a:avLst/>
          </a:prstGeom>
          <a:ln w="12700">
            <a:miter lim="400000"/>
          </a:ln>
        </p:spPr>
      </p:pic>
      <p:sp>
        <p:nvSpPr>
          <p:cNvPr id="362" name="Rectangle 268"/>
          <p:cNvSpPr/>
          <p:nvPr/>
        </p:nvSpPr>
        <p:spPr>
          <a:xfrm>
            <a:off x="7828359" y="0"/>
            <a:ext cx="514351" cy="85725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pPr>
              <a:defRPr>
                <a:solidFill>
                  <a:srgbClr val="FFFFFF"/>
                </a:solidFill>
              </a:defRPr>
            </a:pPr>
            <a:endParaRPr/>
          </a:p>
        </p:txBody>
      </p:sp>
      <p:sp>
        <p:nvSpPr>
          <p:cNvPr id="363" name="Google Shape;85;p16"/>
          <p:cNvSpPr txBox="1">
            <a:spLocks noGrp="1"/>
          </p:cNvSpPr>
          <p:nvPr>
            <p:ph type="title"/>
          </p:nvPr>
        </p:nvSpPr>
        <p:spPr>
          <a:xfrm>
            <a:off x="484582" y="339537"/>
            <a:ext cx="7053544" cy="1050399"/>
          </a:xfrm>
          <a:prstGeom prst="rect">
            <a:avLst/>
          </a:prstGeom>
        </p:spPr>
        <p:txBody>
          <a:bodyPr lIns="45719" tIns="45719" rIns="45719" bIns="45719" anchor="t"/>
          <a:lstStyle>
            <a:lvl1pPr defTabSz="457200">
              <a:defRPr sz="4200"/>
            </a:lvl1pPr>
          </a:lstStyle>
          <a:p>
            <a:r>
              <a:t>The Problem</a:t>
            </a:r>
          </a:p>
        </p:txBody>
      </p:sp>
      <p:grpSp>
        <p:nvGrpSpPr>
          <p:cNvPr id="375" name="Google Shape;86;p16"/>
          <p:cNvGrpSpPr/>
          <p:nvPr/>
        </p:nvGrpSpPr>
        <p:grpSpPr>
          <a:xfrm>
            <a:off x="484582" y="1605062"/>
            <a:ext cx="7053265" cy="3042326"/>
            <a:chOff x="0" y="0"/>
            <a:chExt cx="7053262" cy="3042324"/>
          </a:xfrm>
        </p:grpSpPr>
        <p:grpSp>
          <p:nvGrpSpPr>
            <p:cNvPr id="366" name="Group"/>
            <p:cNvGrpSpPr/>
            <p:nvPr/>
          </p:nvGrpSpPr>
          <p:grpSpPr>
            <a:xfrm>
              <a:off x="0" y="0"/>
              <a:ext cx="5995274" cy="912698"/>
              <a:chOff x="0" y="0"/>
              <a:chExt cx="5995273" cy="912697"/>
            </a:xfrm>
          </p:grpSpPr>
          <p:sp>
            <p:nvSpPr>
              <p:cNvPr id="364" name="Rounded Rectangle"/>
              <p:cNvSpPr/>
              <p:nvPr/>
            </p:nvSpPr>
            <p:spPr>
              <a:xfrm>
                <a:off x="0" y="0"/>
                <a:ext cx="5995274" cy="912698"/>
              </a:xfrm>
              <a:prstGeom prst="roundRect">
                <a:avLst>
                  <a:gd name="adj" fmla="val 10000"/>
                </a:avLst>
              </a:prstGeom>
              <a:solidFill>
                <a:schemeClr val="accent5"/>
              </a:solidFill>
              <a:ln w="19050" cap="rnd">
                <a:solidFill>
                  <a:srgbClr val="FFFFFF"/>
                </a:solidFill>
                <a:prstDash val="solid"/>
                <a:round/>
              </a:ln>
              <a:effectLst/>
            </p:spPr>
            <p:txBody>
              <a:bodyPr wrap="square" lIns="45719" tIns="45719" rIns="45719" bIns="45719" numCol="1" anchor="ctr">
                <a:noAutofit/>
              </a:bodyPr>
              <a:lstStyle/>
              <a:p>
                <a:pPr defTabSz="577850">
                  <a:lnSpc>
                    <a:spcPct val="90000"/>
                  </a:lnSpc>
                  <a:spcBef>
                    <a:spcPts val="700"/>
                  </a:spcBef>
                  <a:defRPr sz="1300">
                    <a:solidFill>
                      <a:srgbClr val="FFFFFF"/>
                    </a:solidFill>
                  </a:defRPr>
                </a:pPr>
                <a:endParaRPr/>
              </a:p>
            </p:txBody>
          </p:sp>
          <p:sp>
            <p:nvSpPr>
              <p:cNvPr id="365" name="There is a lack of strong digital and media literacy skills among the public;"/>
              <p:cNvSpPr txBox="1"/>
              <p:nvPr/>
            </p:nvSpPr>
            <p:spPr>
              <a:xfrm>
                <a:off x="26732" y="213778"/>
                <a:ext cx="5010402" cy="485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9530" tIns="49530" rIns="49530" bIns="49530" numCol="1" anchor="ctr">
                <a:spAutoFit/>
              </a:bodyPr>
              <a:lstStyle>
                <a:lvl1pPr defTabSz="577850">
                  <a:lnSpc>
                    <a:spcPct val="90000"/>
                  </a:lnSpc>
                  <a:spcBef>
                    <a:spcPts val="500"/>
                  </a:spcBef>
                  <a:defRPr sz="1300"/>
                </a:lvl1pPr>
              </a:lstStyle>
              <a:p>
                <a:r>
                  <a:t>There is a lack of strong digital and media literacy skills among the public; </a:t>
                </a:r>
              </a:p>
            </p:txBody>
          </p:sp>
        </p:grpSp>
        <p:grpSp>
          <p:nvGrpSpPr>
            <p:cNvPr id="369" name="Group"/>
            <p:cNvGrpSpPr/>
            <p:nvPr/>
          </p:nvGrpSpPr>
          <p:grpSpPr>
            <a:xfrm>
              <a:off x="528994" y="1064813"/>
              <a:ext cx="5995274" cy="912698"/>
              <a:chOff x="0" y="0"/>
              <a:chExt cx="5995273" cy="912697"/>
            </a:xfrm>
          </p:grpSpPr>
          <p:sp>
            <p:nvSpPr>
              <p:cNvPr id="367" name="Rounded Rectangle"/>
              <p:cNvSpPr/>
              <p:nvPr/>
            </p:nvSpPr>
            <p:spPr>
              <a:xfrm>
                <a:off x="0" y="0"/>
                <a:ext cx="5995274" cy="912698"/>
              </a:xfrm>
              <a:prstGeom prst="roundRect">
                <a:avLst>
                  <a:gd name="adj" fmla="val 10000"/>
                </a:avLst>
              </a:prstGeom>
              <a:solidFill>
                <a:srgbClr val="6CE2D5"/>
              </a:solidFill>
              <a:ln w="19050" cap="rnd">
                <a:solidFill>
                  <a:srgbClr val="FFFFFF"/>
                </a:solidFill>
                <a:prstDash val="solid"/>
                <a:round/>
              </a:ln>
              <a:effectLst/>
            </p:spPr>
            <p:txBody>
              <a:bodyPr wrap="square" lIns="45719" tIns="45719" rIns="45719" bIns="45719" numCol="1" anchor="ctr">
                <a:noAutofit/>
              </a:bodyPr>
              <a:lstStyle/>
              <a:p>
                <a:pPr defTabSz="577850">
                  <a:lnSpc>
                    <a:spcPct val="90000"/>
                  </a:lnSpc>
                  <a:spcBef>
                    <a:spcPts val="700"/>
                  </a:spcBef>
                  <a:defRPr sz="1300">
                    <a:solidFill>
                      <a:srgbClr val="FFFFFF"/>
                    </a:solidFill>
                  </a:defRPr>
                </a:pPr>
                <a:endParaRPr/>
              </a:p>
            </p:txBody>
          </p:sp>
          <p:sp>
            <p:nvSpPr>
              <p:cNvPr id="368" name="As much as the media have a critical role to play, the public too also need to ensure that they are equipped with the tools and skills to spot mis and disinformation and to act on it when they do come across it."/>
              <p:cNvSpPr txBox="1"/>
              <p:nvPr/>
            </p:nvSpPr>
            <p:spPr>
              <a:xfrm>
                <a:off x="26731" y="30898"/>
                <a:ext cx="4819564" cy="850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9530" tIns="49530" rIns="49530" bIns="49530" numCol="1" anchor="ctr">
                <a:spAutoFit/>
              </a:bodyPr>
              <a:lstStyle>
                <a:lvl1pPr defTabSz="577850">
                  <a:lnSpc>
                    <a:spcPct val="90000"/>
                  </a:lnSpc>
                  <a:spcBef>
                    <a:spcPts val="500"/>
                  </a:spcBef>
                  <a:defRPr sz="1300"/>
                </a:lvl1pPr>
              </a:lstStyle>
              <a:p>
                <a:r>
                  <a:t>As much as the media have a critical role to play, the public too also need to ensure that they are equipped with the tools and skills to spot mis and disinformation and to act on it when they do come across it. </a:t>
                </a:r>
              </a:p>
            </p:txBody>
          </p:sp>
        </p:grpSp>
        <p:grpSp>
          <p:nvGrpSpPr>
            <p:cNvPr id="372" name="Group"/>
            <p:cNvGrpSpPr/>
            <p:nvPr/>
          </p:nvGrpSpPr>
          <p:grpSpPr>
            <a:xfrm>
              <a:off x="1057989" y="2129627"/>
              <a:ext cx="5995274" cy="912698"/>
              <a:chOff x="0" y="0"/>
              <a:chExt cx="5995273" cy="912697"/>
            </a:xfrm>
          </p:grpSpPr>
          <p:sp>
            <p:nvSpPr>
              <p:cNvPr id="370" name="Rounded Rectangle"/>
              <p:cNvSpPr/>
              <p:nvPr/>
            </p:nvSpPr>
            <p:spPr>
              <a:xfrm>
                <a:off x="0" y="0"/>
                <a:ext cx="5995274" cy="912698"/>
              </a:xfrm>
              <a:prstGeom prst="roundRect">
                <a:avLst>
                  <a:gd name="adj" fmla="val 10000"/>
                </a:avLst>
              </a:prstGeom>
              <a:solidFill>
                <a:schemeClr val="accent6"/>
              </a:solidFill>
              <a:ln w="19050" cap="rnd">
                <a:solidFill>
                  <a:srgbClr val="FFFFFF"/>
                </a:solidFill>
                <a:prstDash val="solid"/>
                <a:round/>
              </a:ln>
              <a:effectLst/>
            </p:spPr>
            <p:txBody>
              <a:bodyPr wrap="square" lIns="45719" tIns="45719" rIns="45719" bIns="45719" numCol="1" anchor="ctr">
                <a:noAutofit/>
              </a:bodyPr>
              <a:lstStyle/>
              <a:p>
                <a:pPr defTabSz="577850">
                  <a:lnSpc>
                    <a:spcPct val="90000"/>
                  </a:lnSpc>
                  <a:spcBef>
                    <a:spcPts val="700"/>
                  </a:spcBef>
                  <a:defRPr sz="1300">
                    <a:solidFill>
                      <a:srgbClr val="FFFFFF"/>
                    </a:solidFill>
                  </a:defRPr>
                </a:pPr>
                <a:endParaRPr/>
              </a:p>
            </p:txBody>
          </p:sp>
          <p:sp>
            <p:nvSpPr>
              <p:cNvPr id="371" name="Our current political climate, and recent changes to the Electoral Act, pose a different set of challenges for the media and how they will ensure equitable, fair, and accurate coverage."/>
              <p:cNvSpPr txBox="1"/>
              <p:nvPr/>
            </p:nvSpPr>
            <p:spPr>
              <a:xfrm>
                <a:off x="26731" y="30898"/>
                <a:ext cx="4819564" cy="850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9530" tIns="49530" rIns="49530" bIns="49530" numCol="1" anchor="ctr">
                <a:spAutoFit/>
              </a:bodyPr>
              <a:lstStyle>
                <a:lvl1pPr defTabSz="577850">
                  <a:lnSpc>
                    <a:spcPct val="90000"/>
                  </a:lnSpc>
                  <a:spcBef>
                    <a:spcPts val="500"/>
                  </a:spcBef>
                  <a:defRPr sz="1300"/>
                </a:lvl1pPr>
              </a:lstStyle>
              <a:p>
                <a:r>
                  <a:t>Our current political climate, and recent changes to the Electoral Act, pose a different set of challenges for the media and how they will ensure equitable, fair, and accurate coverage. </a:t>
                </a:r>
              </a:p>
            </p:txBody>
          </p:sp>
        </p:grpSp>
        <p:sp>
          <p:nvSpPr>
            <p:cNvPr id="373" name="Shape"/>
            <p:cNvSpPr/>
            <p:nvPr/>
          </p:nvSpPr>
          <p:spPr>
            <a:xfrm>
              <a:off x="5402019" y="692129"/>
              <a:ext cx="593254" cy="593254"/>
            </a:xfrm>
            <a:custGeom>
              <a:avLst/>
              <a:gdLst/>
              <a:ahLst/>
              <a:cxnLst>
                <a:cxn ang="0">
                  <a:pos x="wd2" y="hd2"/>
                </a:cxn>
                <a:cxn ang="5400000">
                  <a:pos x="wd2" y="hd2"/>
                </a:cxn>
                <a:cxn ang="10800000">
                  <a:pos x="wd2" y="hd2"/>
                </a:cxn>
                <a:cxn ang="16200000">
                  <a:pos x="wd2" y="hd2"/>
                </a:cxn>
              </a:cxnLst>
              <a:rect l="0" t="0" r="r" b="b"/>
              <a:pathLst>
                <a:path w="21600" h="21600" extrusionOk="0">
                  <a:moveTo>
                    <a:pt x="0" y="11880"/>
                  </a:moveTo>
                  <a:lnTo>
                    <a:pt x="4860" y="11880"/>
                  </a:lnTo>
                  <a:lnTo>
                    <a:pt x="4860" y="0"/>
                  </a:lnTo>
                  <a:lnTo>
                    <a:pt x="16740" y="0"/>
                  </a:lnTo>
                  <a:lnTo>
                    <a:pt x="16740" y="11880"/>
                  </a:lnTo>
                  <a:lnTo>
                    <a:pt x="21600" y="11880"/>
                  </a:lnTo>
                  <a:lnTo>
                    <a:pt x="10800" y="21600"/>
                  </a:lnTo>
                  <a:close/>
                </a:path>
              </a:pathLst>
            </a:custGeom>
            <a:solidFill>
              <a:srgbClr val="D5EDF8">
                <a:alpha val="90000"/>
              </a:srgbClr>
            </a:solidFill>
            <a:ln w="19050" cap="rnd">
              <a:solidFill>
                <a:srgbClr val="D5EDF8">
                  <a:alpha val="90000"/>
                </a:srgbClr>
              </a:solidFill>
              <a:prstDash val="solid"/>
              <a:round/>
            </a:ln>
            <a:effectLst/>
          </p:spPr>
          <p:txBody>
            <a:bodyPr wrap="square" lIns="45719" tIns="45719" rIns="45719" bIns="45719" numCol="1" anchor="ctr">
              <a:noAutofit/>
            </a:bodyPr>
            <a:lstStyle/>
            <a:p>
              <a:pPr algn="ctr" defTabSz="1155700">
                <a:lnSpc>
                  <a:spcPct val="90000"/>
                </a:lnSpc>
                <a:spcBef>
                  <a:spcPts val="700"/>
                </a:spcBef>
                <a:defRPr sz="2600">
                  <a:solidFill>
                    <a:srgbClr val="FFFFFF"/>
                  </a:solidFill>
                </a:defRPr>
              </a:pPr>
              <a:endParaRPr/>
            </a:p>
          </p:txBody>
        </p:sp>
        <p:sp>
          <p:nvSpPr>
            <p:cNvPr id="374" name="Shape"/>
            <p:cNvSpPr/>
            <p:nvPr/>
          </p:nvSpPr>
          <p:spPr>
            <a:xfrm>
              <a:off x="5931015" y="1750858"/>
              <a:ext cx="593254" cy="593254"/>
            </a:xfrm>
            <a:custGeom>
              <a:avLst/>
              <a:gdLst/>
              <a:ahLst/>
              <a:cxnLst>
                <a:cxn ang="0">
                  <a:pos x="wd2" y="hd2"/>
                </a:cxn>
                <a:cxn ang="5400000">
                  <a:pos x="wd2" y="hd2"/>
                </a:cxn>
                <a:cxn ang="10800000">
                  <a:pos x="wd2" y="hd2"/>
                </a:cxn>
                <a:cxn ang="16200000">
                  <a:pos x="wd2" y="hd2"/>
                </a:cxn>
              </a:cxnLst>
              <a:rect l="0" t="0" r="r" b="b"/>
              <a:pathLst>
                <a:path w="21600" h="21600" extrusionOk="0">
                  <a:moveTo>
                    <a:pt x="0" y="11880"/>
                  </a:moveTo>
                  <a:lnTo>
                    <a:pt x="4860" y="11880"/>
                  </a:lnTo>
                  <a:lnTo>
                    <a:pt x="4860" y="0"/>
                  </a:lnTo>
                  <a:lnTo>
                    <a:pt x="16740" y="0"/>
                  </a:lnTo>
                  <a:lnTo>
                    <a:pt x="16740" y="11880"/>
                  </a:lnTo>
                  <a:lnTo>
                    <a:pt x="21600" y="11880"/>
                  </a:lnTo>
                  <a:lnTo>
                    <a:pt x="10800" y="21600"/>
                  </a:lnTo>
                  <a:close/>
                </a:path>
              </a:pathLst>
            </a:custGeom>
            <a:solidFill>
              <a:srgbClr val="D2F0DF">
                <a:alpha val="90000"/>
              </a:srgbClr>
            </a:solidFill>
            <a:ln w="19050" cap="rnd">
              <a:solidFill>
                <a:srgbClr val="D5EDF8">
                  <a:alpha val="90000"/>
                </a:srgbClr>
              </a:solidFill>
              <a:prstDash val="solid"/>
              <a:round/>
            </a:ln>
            <a:effectLst/>
          </p:spPr>
          <p:txBody>
            <a:bodyPr wrap="square" lIns="45719" tIns="45719" rIns="45719" bIns="45719" numCol="1" anchor="ctr">
              <a:noAutofit/>
            </a:bodyPr>
            <a:lstStyle/>
            <a:p>
              <a:pPr algn="ctr" defTabSz="1155700">
                <a:lnSpc>
                  <a:spcPct val="90000"/>
                </a:lnSpc>
                <a:spcBef>
                  <a:spcPts val="700"/>
                </a:spcBef>
                <a:defRPr sz="2600">
                  <a:solidFill>
                    <a:srgbClr val="FFFFFF"/>
                  </a:solidFill>
                </a:defRPr>
              </a:pPr>
              <a:endParaRPr/>
            </a:p>
          </p:txBody>
        </p:sp>
      </p:gr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pic>
        <p:nvPicPr>
          <p:cNvPr id="379" name="Picture 163" descr="Picture 163"/>
          <p:cNvPicPr>
            <a:picLocks noChangeAspect="1"/>
          </p:cNvPicPr>
          <p:nvPr/>
        </p:nvPicPr>
        <p:blipFill>
          <a:blip r:embed="rId4">
            <a:extLst/>
          </a:blip>
          <a:srcRect l="3613"/>
          <a:stretch>
            <a:fillRect/>
          </a:stretch>
        </p:blipFill>
        <p:spPr>
          <a:xfrm>
            <a:off x="-1" y="2002263"/>
            <a:ext cx="3027760" cy="3141237"/>
          </a:xfrm>
          <a:prstGeom prst="rect">
            <a:avLst/>
          </a:prstGeom>
          <a:ln w="12700">
            <a:miter lim="400000"/>
          </a:ln>
        </p:spPr>
      </p:pic>
      <p:pic>
        <p:nvPicPr>
          <p:cNvPr id="380" name="Picture 165" descr="Picture 165"/>
          <p:cNvPicPr>
            <a:picLocks noChangeAspect="1"/>
          </p:cNvPicPr>
          <p:nvPr/>
        </p:nvPicPr>
        <p:blipFill>
          <a:blip r:embed="rId5">
            <a:extLst/>
          </a:blip>
          <a:srcRect l="35640"/>
          <a:stretch>
            <a:fillRect/>
          </a:stretch>
        </p:blipFill>
        <p:spPr>
          <a:xfrm>
            <a:off x="-1" y="2169260"/>
            <a:ext cx="1141810" cy="1774090"/>
          </a:xfrm>
          <a:prstGeom prst="rect">
            <a:avLst/>
          </a:prstGeom>
          <a:ln w="12700">
            <a:miter lim="400000"/>
          </a:ln>
        </p:spPr>
      </p:pic>
      <p:sp>
        <p:nvSpPr>
          <p:cNvPr id="381" name="Oval 167"/>
          <p:cNvSpPr/>
          <p:nvPr/>
        </p:nvSpPr>
        <p:spPr>
          <a:xfrm>
            <a:off x="6456758" y="1257300"/>
            <a:ext cx="2114551" cy="2114550"/>
          </a:xfrm>
          <a:prstGeom prst="ellipse">
            <a:avLst/>
          </a:prstGeom>
          <a:gradFill>
            <a:gsLst>
              <a:gs pos="0">
                <a:srgbClr val="38A6E9">
                  <a:alpha val="7000"/>
                </a:srgbClr>
              </a:gs>
              <a:gs pos="36000">
                <a:srgbClr val="38A6E9">
                  <a:alpha val="6000"/>
                </a:srgbClr>
              </a:gs>
              <a:gs pos="69000">
                <a:srgbClr val="38A6E9">
                  <a:alpha val="0"/>
                </a:srgbClr>
              </a:gs>
            </a:gsLst>
            <a:path path="circle">
              <a:fillToRect l="37721" t="-19636" r="62278" b="119636"/>
            </a:path>
          </a:gradFill>
          <a:ln w="12700">
            <a:miter lim="400000"/>
          </a:ln>
        </p:spPr>
        <p:txBody>
          <a:bodyPr lIns="45719" rIns="45719"/>
          <a:lstStyle/>
          <a:p>
            <a:pPr>
              <a:defRPr>
                <a:solidFill>
                  <a:srgbClr val="FFFFFF"/>
                </a:solidFill>
              </a:defRPr>
            </a:pPr>
            <a:endParaRPr/>
          </a:p>
        </p:txBody>
      </p:sp>
      <p:pic>
        <p:nvPicPr>
          <p:cNvPr id="382" name="Picture 169" descr="Picture 169"/>
          <p:cNvPicPr>
            <a:picLocks noChangeAspect="1"/>
          </p:cNvPicPr>
          <p:nvPr/>
        </p:nvPicPr>
        <p:blipFill>
          <a:blip r:embed="rId6">
            <a:extLst/>
          </a:blip>
          <a:srcRect t="28812"/>
          <a:stretch>
            <a:fillRect/>
          </a:stretch>
        </p:blipFill>
        <p:spPr>
          <a:xfrm>
            <a:off x="5999558" y="0"/>
            <a:ext cx="1202541" cy="856056"/>
          </a:xfrm>
          <a:prstGeom prst="rect">
            <a:avLst/>
          </a:prstGeom>
          <a:ln w="12700">
            <a:miter lim="400000"/>
          </a:ln>
        </p:spPr>
      </p:pic>
      <p:pic>
        <p:nvPicPr>
          <p:cNvPr id="383" name="Picture 171" descr="Picture 171"/>
          <p:cNvPicPr>
            <a:picLocks noChangeAspect="1"/>
          </p:cNvPicPr>
          <p:nvPr/>
        </p:nvPicPr>
        <p:blipFill>
          <a:blip r:embed="rId7">
            <a:extLst/>
          </a:blip>
          <a:srcRect b="23320"/>
          <a:stretch>
            <a:fillRect/>
          </a:stretch>
        </p:blipFill>
        <p:spPr>
          <a:xfrm>
            <a:off x="6454407" y="4572000"/>
            <a:ext cx="745302" cy="571500"/>
          </a:xfrm>
          <a:prstGeom prst="rect">
            <a:avLst/>
          </a:prstGeom>
          <a:ln w="12700">
            <a:miter lim="400000"/>
          </a:ln>
        </p:spPr>
      </p:pic>
      <p:sp>
        <p:nvSpPr>
          <p:cNvPr id="384" name="Rectangle 173"/>
          <p:cNvSpPr/>
          <p:nvPr/>
        </p:nvSpPr>
        <p:spPr>
          <a:xfrm>
            <a:off x="7828359" y="0"/>
            <a:ext cx="514351" cy="85725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pPr>
              <a:defRPr>
                <a:solidFill>
                  <a:srgbClr val="FFFFFF"/>
                </a:solidFill>
              </a:defRPr>
            </a:pPr>
            <a:endParaRPr/>
          </a:p>
        </p:txBody>
      </p:sp>
      <p:sp>
        <p:nvSpPr>
          <p:cNvPr id="385" name="Rectangle 175"/>
          <p:cNvSpPr/>
          <p:nvPr/>
        </p:nvSpPr>
        <p:spPr>
          <a:xfrm>
            <a:off x="0" y="0"/>
            <a:ext cx="9144000" cy="5143500"/>
          </a:xfrm>
          <a:prstGeom prst="rect">
            <a:avLst/>
          </a:prstGeom>
          <a:ln w="12700">
            <a:miter lim="400000"/>
          </a:ln>
        </p:spPr>
        <p:txBody>
          <a:bodyPr lIns="45719" rIns="45719" anchor="ctr"/>
          <a:lstStyle/>
          <a:p>
            <a:pPr algn="ctr">
              <a:defRPr>
                <a:solidFill>
                  <a:srgbClr val="FFFFFF"/>
                </a:solidFill>
              </a:defRPr>
            </a:pPr>
            <a:endParaRPr/>
          </a:p>
        </p:txBody>
      </p:sp>
      <p:sp>
        <p:nvSpPr>
          <p:cNvPr id="386" name="Freeform 36"/>
          <p:cNvSpPr/>
          <p:nvPr/>
        </p:nvSpPr>
        <p:spPr>
          <a:xfrm flipH="1">
            <a:off x="3483476" y="0"/>
            <a:ext cx="419605" cy="2782232"/>
          </a:xfrm>
          <a:custGeom>
            <a:avLst/>
            <a:gdLst/>
            <a:ahLst/>
            <a:cxnLst>
              <a:cxn ang="0">
                <a:pos x="wd2" y="hd2"/>
              </a:cxn>
              <a:cxn ang="5400000">
                <a:pos x="wd2" y="hd2"/>
              </a:cxn>
              <a:cxn ang="10800000">
                <a:pos x="wd2" y="hd2"/>
              </a:cxn>
              <a:cxn ang="16200000">
                <a:pos x="wd2" y="hd2"/>
              </a:cxn>
            </a:cxnLst>
            <a:rect l="0" t="0" r="r" b="b"/>
            <a:pathLst>
              <a:path w="20398" h="21600" extrusionOk="0">
                <a:moveTo>
                  <a:pt x="0" y="0"/>
                </a:moveTo>
                <a:lnTo>
                  <a:pt x="17280" y="0"/>
                </a:lnTo>
                <a:lnTo>
                  <a:pt x="17713" y="939"/>
                </a:lnTo>
                <a:cubicBezTo>
                  <a:pt x="20128" y="6683"/>
                  <a:pt x="21600" y="17973"/>
                  <a:pt x="19103" y="21382"/>
                </a:cubicBezTo>
                <a:cubicBezTo>
                  <a:pt x="18260" y="21454"/>
                  <a:pt x="17422" y="21528"/>
                  <a:pt x="16580" y="21600"/>
                </a:cubicBezTo>
                <a:lnTo>
                  <a:pt x="16342" y="20440"/>
                </a:lnTo>
                <a:lnTo>
                  <a:pt x="16172" y="19847"/>
                </a:lnTo>
                <a:lnTo>
                  <a:pt x="16002" y="19240"/>
                </a:lnTo>
                <a:lnTo>
                  <a:pt x="15821" y="18625"/>
                </a:lnTo>
                <a:lnTo>
                  <a:pt x="15589" y="18007"/>
                </a:lnTo>
                <a:lnTo>
                  <a:pt x="15349" y="17377"/>
                </a:lnTo>
                <a:lnTo>
                  <a:pt x="15106" y="16737"/>
                </a:lnTo>
                <a:lnTo>
                  <a:pt x="14833" y="16088"/>
                </a:lnTo>
                <a:lnTo>
                  <a:pt x="14502" y="15433"/>
                </a:lnTo>
                <a:lnTo>
                  <a:pt x="14188" y="14770"/>
                </a:lnTo>
                <a:lnTo>
                  <a:pt x="13826" y="14100"/>
                </a:lnTo>
                <a:lnTo>
                  <a:pt x="13429" y="13425"/>
                </a:lnTo>
                <a:lnTo>
                  <a:pt x="13033" y="12747"/>
                </a:lnTo>
                <a:lnTo>
                  <a:pt x="12578" y="12061"/>
                </a:lnTo>
                <a:lnTo>
                  <a:pt x="12121" y="11367"/>
                </a:lnTo>
                <a:lnTo>
                  <a:pt x="11635" y="10677"/>
                </a:lnTo>
                <a:lnTo>
                  <a:pt x="11099" y="9980"/>
                </a:lnTo>
                <a:lnTo>
                  <a:pt x="10525" y="9274"/>
                </a:lnTo>
                <a:lnTo>
                  <a:pt x="9955" y="8568"/>
                </a:lnTo>
                <a:lnTo>
                  <a:pt x="9327" y="7863"/>
                </a:lnTo>
                <a:lnTo>
                  <a:pt x="8643" y="7145"/>
                </a:lnTo>
                <a:lnTo>
                  <a:pt x="7966" y="6440"/>
                </a:lnTo>
                <a:lnTo>
                  <a:pt x="7227" y="5723"/>
                </a:lnTo>
                <a:lnTo>
                  <a:pt x="6459" y="5000"/>
                </a:lnTo>
                <a:lnTo>
                  <a:pt x="5671" y="4290"/>
                </a:lnTo>
                <a:lnTo>
                  <a:pt x="4805" y="3573"/>
                </a:lnTo>
                <a:lnTo>
                  <a:pt x="3906" y="2856"/>
                </a:lnTo>
                <a:lnTo>
                  <a:pt x="3010" y="2139"/>
                </a:lnTo>
                <a:lnTo>
                  <a:pt x="2027" y="1425"/>
                </a:lnTo>
                <a:lnTo>
                  <a:pt x="1026" y="712"/>
                </a:lnTo>
                <a:lnTo>
                  <a:pt x="0" y="0"/>
                </a:lnTo>
                <a:close/>
              </a:path>
            </a:pathLst>
          </a:custGeom>
          <a:solidFill>
            <a:srgbClr val="FFFFFF">
              <a:alpha val="20000"/>
            </a:srgbClr>
          </a:solidFill>
          <a:ln w="12700">
            <a:miter lim="400000"/>
          </a:ln>
        </p:spPr>
        <p:txBody>
          <a:bodyPr lIns="45719" rIns="45719" anchor="ctr"/>
          <a:lstStyle/>
          <a:p>
            <a:pPr algn="ctr">
              <a:defRPr>
                <a:solidFill>
                  <a:srgbClr val="FFFFFF"/>
                </a:solidFill>
              </a:defRPr>
            </a:pPr>
            <a:endParaRPr/>
          </a:p>
        </p:txBody>
      </p:sp>
      <p:sp>
        <p:nvSpPr>
          <p:cNvPr id="387" name="Freeform: Shape 179"/>
          <p:cNvSpPr/>
          <p:nvPr/>
        </p:nvSpPr>
        <p:spPr>
          <a:xfrm>
            <a:off x="-1" y="-1"/>
            <a:ext cx="3743185" cy="5143503"/>
          </a:xfrm>
          <a:custGeom>
            <a:avLst/>
            <a:gdLst/>
            <a:ahLst/>
            <a:cxnLst>
              <a:cxn ang="0">
                <a:pos x="wd2" y="hd2"/>
              </a:cxn>
              <a:cxn ang="5400000">
                <a:pos x="wd2" y="hd2"/>
              </a:cxn>
              <a:cxn ang="10800000">
                <a:pos x="wd2" y="hd2"/>
              </a:cxn>
              <a:cxn ang="16200000">
                <a:pos x="wd2" y="hd2"/>
              </a:cxn>
            </a:cxnLst>
            <a:rect l="0" t="0" r="r" b="b"/>
            <a:pathLst>
              <a:path w="21600" h="21600" extrusionOk="0">
                <a:moveTo>
                  <a:pt x="15780" y="0"/>
                </a:moveTo>
                <a:lnTo>
                  <a:pt x="21595" y="0"/>
                </a:lnTo>
                <a:lnTo>
                  <a:pt x="21487" y="490"/>
                </a:lnTo>
                <a:lnTo>
                  <a:pt x="21383" y="978"/>
                </a:lnTo>
                <a:lnTo>
                  <a:pt x="21282" y="1469"/>
                </a:lnTo>
                <a:lnTo>
                  <a:pt x="21196" y="1961"/>
                </a:lnTo>
                <a:lnTo>
                  <a:pt x="21108" y="2452"/>
                </a:lnTo>
                <a:lnTo>
                  <a:pt x="21027" y="2944"/>
                </a:lnTo>
                <a:lnTo>
                  <a:pt x="20957" y="3430"/>
                </a:lnTo>
                <a:lnTo>
                  <a:pt x="20891" y="3923"/>
                </a:lnTo>
                <a:lnTo>
                  <a:pt x="20830" y="4413"/>
                </a:lnTo>
                <a:lnTo>
                  <a:pt x="20778" y="4895"/>
                </a:lnTo>
                <a:lnTo>
                  <a:pt x="20726" y="5383"/>
                </a:lnTo>
                <a:lnTo>
                  <a:pt x="20682" y="5864"/>
                </a:lnTo>
                <a:lnTo>
                  <a:pt x="20648" y="6346"/>
                </a:lnTo>
                <a:lnTo>
                  <a:pt x="20612" y="6826"/>
                </a:lnTo>
                <a:lnTo>
                  <a:pt x="20582" y="7301"/>
                </a:lnTo>
                <a:lnTo>
                  <a:pt x="20561" y="7772"/>
                </a:lnTo>
                <a:lnTo>
                  <a:pt x="20543" y="8243"/>
                </a:lnTo>
                <a:lnTo>
                  <a:pt x="20526" y="8709"/>
                </a:lnTo>
                <a:lnTo>
                  <a:pt x="20518" y="9169"/>
                </a:lnTo>
                <a:lnTo>
                  <a:pt x="20509" y="9629"/>
                </a:lnTo>
                <a:lnTo>
                  <a:pt x="20504" y="10083"/>
                </a:lnTo>
                <a:lnTo>
                  <a:pt x="20509" y="10532"/>
                </a:lnTo>
                <a:lnTo>
                  <a:pt x="20509" y="10977"/>
                </a:lnTo>
                <a:lnTo>
                  <a:pt x="20518" y="11418"/>
                </a:lnTo>
                <a:lnTo>
                  <a:pt x="20531" y="11850"/>
                </a:lnTo>
                <a:lnTo>
                  <a:pt x="20543" y="12277"/>
                </a:lnTo>
                <a:lnTo>
                  <a:pt x="20557" y="12696"/>
                </a:lnTo>
                <a:lnTo>
                  <a:pt x="20578" y="13113"/>
                </a:lnTo>
                <a:lnTo>
                  <a:pt x="20600" y="13524"/>
                </a:lnTo>
                <a:lnTo>
                  <a:pt x="20621" y="13926"/>
                </a:lnTo>
                <a:lnTo>
                  <a:pt x="20678" y="14710"/>
                </a:lnTo>
                <a:lnTo>
                  <a:pt x="20739" y="15461"/>
                </a:lnTo>
                <a:lnTo>
                  <a:pt x="20803" y="16183"/>
                </a:lnTo>
                <a:lnTo>
                  <a:pt x="20874" y="16865"/>
                </a:lnTo>
                <a:lnTo>
                  <a:pt x="20947" y="17518"/>
                </a:lnTo>
                <a:lnTo>
                  <a:pt x="21027" y="18122"/>
                </a:lnTo>
                <a:lnTo>
                  <a:pt x="21105" y="18690"/>
                </a:lnTo>
                <a:lnTo>
                  <a:pt x="21182" y="19213"/>
                </a:lnTo>
                <a:lnTo>
                  <a:pt x="21256" y="19693"/>
                </a:lnTo>
                <a:lnTo>
                  <a:pt x="21326" y="20118"/>
                </a:lnTo>
                <a:lnTo>
                  <a:pt x="21392" y="20503"/>
                </a:lnTo>
                <a:lnTo>
                  <a:pt x="21447" y="20827"/>
                </a:lnTo>
                <a:lnTo>
                  <a:pt x="21500" y="21099"/>
                </a:lnTo>
                <a:lnTo>
                  <a:pt x="21575" y="21473"/>
                </a:lnTo>
                <a:lnTo>
                  <a:pt x="21600" y="21600"/>
                </a:lnTo>
                <a:lnTo>
                  <a:pt x="17682" y="21600"/>
                </a:lnTo>
                <a:lnTo>
                  <a:pt x="17682" y="21600"/>
                </a:lnTo>
                <a:lnTo>
                  <a:pt x="0" y="21600"/>
                </a:lnTo>
                <a:lnTo>
                  <a:pt x="0" y="0"/>
                </a:lnTo>
                <a:lnTo>
                  <a:pt x="15780" y="0"/>
                </a:lnTo>
                <a:close/>
              </a:path>
            </a:pathLst>
          </a:custGeom>
          <a:solidFill>
            <a:srgbClr val="EBEBEB"/>
          </a:solidFill>
          <a:ln w="12700">
            <a:miter lim="400000"/>
          </a:ln>
        </p:spPr>
        <p:txBody>
          <a:bodyPr lIns="45719" rIns="45719" anchor="ctr"/>
          <a:lstStyle/>
          <a:p>
            <a:pPr algn="ctr">
              <a:defRPr>
                <a:solidFill>
                  <a:srgbClr val="FFFFFF"/>
                </a:solidFill>
              </a:defRPr>
            </a:pPr>
            <a:endParaRPr/>
          </a:p>
        </p:txBody>
      </p:sp>
      <p:sp>
        <p:nvSpPr>
          <p:cNvPr id="388" name="Rectangle 181"/>
          <p:cNvSpPr/>
          <p:nvPr/>
        </p:nvSpPr>
        <p:spPr>
          <a:xfrm>
            <a:off x="7828359" y="0"/>
            <a:ext cx="514351" cy="85725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pPr>
              <a:defRPr>
                <a:solidFill>
                  <a:srgbClr val="FFFFFF"/>
                </a:solidFill>
              </a:defRPr>
            </a:pPr>
            <a:endParaRPr/>
          </a:p>
        </p:txBody>
      </p:sp>
      <p:sp>
        <p:nvSpPr>
          <p:cNvPr id="389" name="Google Shape;91;p17"/>
          <p:cNvSpPr txBox="1">
            <a:spLocks noGrp="1"/>
          </p:cNvSpPr>
          <p:nvPr>
            <p:ph type="title"/>
          </p:nvPr>
        </p:nvSpPr>
        <p:spPr>
          <a:xfrm>
            <a:off x="489857" y="1234441"/>
            <a:ext cx="2991101" cy="1337311"/>
          </a:xfrm>
          <a:prstGeom prst="rect">
            <a:avLst/>
          </a:prstGeom>
        </p:spPr>
        <p:txBody>
          <a:bodyPr lIns="45719" tIns="45719" rIns="45719" bIns="45719" anchor="t"/>
          <a:lstStyle>
            <a:lvl1pPr algn="r" defTabSz="457200">
              <a:defRPr sz="3700">
                <a:solidFill>
                  <a:srgbClr val="0E5580"/>
                </a:solidFill>
              </a:defRPr>
            </a:lvl1pPr>
          </a:lstStyle>
          <a:p>
            <a:r>
              <a:t>Our solution</a:t>
            </a:r>
          </a:p>
        </p:txBody>
      </p:sp>
      <p:grpSp>
        <p:nvGrpSpPr>
          <p:cNvPr id="392" name="TextBox 1"/>
          <p:cNvGrpSpPr/>
          <p:nvPr/>
        </p:nvGrpSpPr>
        <p:grpSpPr>
          <a:xfrm>
            <a:off x="440606" y="1985225"/>
            <a:ext cx="2861972" cy="2042064"/>
            <a:chOff x="0" y="0"/>
            <a:chExt cx="2861970" cy="2042063"/>
          </a:xfrm>
        </p:grpSpPr>
        <p:sp>
          <p:nvSpPr>
            <p:cNvPr id="390" name="Shape"/>
            <p:cNvSpPr/>
            <p:nvPr/>
          </p:nvSpPr>
          <p:spPr>
            <a:xfrm>
              <a:off x="0" y="0"/>
              <a:ext cx="2861971" cy="20126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068" y="0"/>
                  </a:lnTo>
                  <a:cubicBezTo>
                    <a:pt x="20467" y="0"/>
                    <a:pt x="21600" y="1612"/>
                    <a:pt x="21600" y="3600"/>
                  </a:cubicBezTo>
                  <a:lnTo>
                    <a:pt x="21600" y="21600"/>
                  </a:lnTo>
                  <a:lnTo>
                    <a:pt x="0" y="21600"/>
                  </a:lnTo>
                  <a:close/>
                </a:path>
              </a:pathLst>
            </a:custGeom>
            <a:gradFill flip="none" rotWithShape="1">
              <a:gsLst>
                <a:gs pos="0">
                  <a:srgbClr val="0E73ED"/>
                </a:gs>
                <a:gs pos="100000">
                  <a:schemeClr val="accent6"/>
                </a:gs>
              </a:gsLst>
              <a:lin ang="5400000" scaled="0"/>
            </a:gradFill>
            <a:ln w="19050" cap="rnd">
              <a:solidFill>
                <a:srgbClr val="000000"/>
              </a:solidFill>
              <a:prstDash val="solid"/>
              <a:round/>
            </a:ln>
            <a:effectLst/>
          </p:spPr>
          <p:txBody>
            <a:bodyPr wrap="square" lIns="45719" tIns="45719" rIns="45719" bIns="45719" numCol="1" anchor="t">
              <a:noAutofit/>
            </a:bodyPr>
            <a:lstStyle/>
            <a:p>
              <a:pPr>
                <a:spcBef>
                  <a:spcPts val="600"/>
                </a:spcBef>
                <a:defRPr sz="1200">
                  <a:ln w="3175" cap="flat">
                    <a:solidFill>
                      <a:srgbClr val="FFFFFF"/>
                    </a:solidFill>
                    <a:prstDash val="solid"/>
                    <a:round/>
                  </a:ln>
                  <a:solidFill>
                    <a:schemeClr val="accent1"/>
                  </a:solidFill>
                  <a:effectLst>
                    <a:outerShdw blurRad="38100" dist="25400" dir="5400000" rotWithShape="0">
                      <a:srgbClr val="6E747A">
                        <a:alpha val="43000"/>
                      </a:srgbClr>
                    </a:outerShdw>
                  </a:effectLst>
                </a:defRPr>
              </a:pPr>
              <a:endParaRPr/>
            </a:p>
          </p:txBody>
        </p:sp>
        <p:sp>
          <p:nvSpPr>
            <p:cNvPr id="391" name="&quot;Knowledge is power. Information is liberating. Education is the premise of progress, in every society, in every family. (…) Because an educated electorate is a powerful electorate. Because an informed citizenry is the greatest defender of freedom”  – Ko"/>
            <p:cNvSpPr txBox="1"/>
            <p:nvPr/>
          </p:nvSpPr>
          <p:spPr>
            <a:xfrm>
              <a:off x="60716" y="10468"/>
              <a:ext cx="2642288" cy="203159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p>
              <a:pPr>
                <a:spcBef>
                  <a:spcPts val="600"/>
                </a:spcBef>
                <a:defRPr sz="1200">
                  <a:ln w="3175" cap="flat">
                    <a:solidFill>
                      <a:srgbClr val="FFFFFF"/>
                    </a:solidFill>
                    <a:prstDash val="solid"/>
                    <a:round/>
                  </a:ln>
                  <a:solidFill>
                    <a:schemeClr val="accent1"/>
                  </a:solidFill>
                  <a:effectLst>
                    <a:outerShdw blurRad="38100" dist="25400" dir="5400000" rotWithShape="0">
                      <a:srgbClr val="6E747A">
                        <a:alpha val="43000"/>
                      </a:srgbClr>
                    </a:outerShdw>
                  </a:effectLst>
                  <a:latin typeface="Calibri Light"/>
                  <a:ea typeface="Calibri Light"/>
                  <a:cs typeface="Calibri Light"/>
                  <a:sym typeface="Calibri Light"/>
                </a:defRPr>
              </a:pPr>
              <a:r>
                <a:t>"Knowledge is power. Information is liberating. Education is the premise of progress, in every society, in every family. (…) Because an educated electorate is a powerful electorate. Because an informed citizenry is the greatest defender of freedom”  – Kofi Annan, former UN Secretary General</a:t>
              </a:r>
              <a:r>
                <a:rPr>
                  <a:latin typeface="Calibri"/>
                  <a:ea typeface="Calibri"/>
                  <a:cs typeface="Calibri"/>
                  <a:sym typeface="Calibri"/>
                </a:rPr>
                <a:t>. </a:t>
              </a:r>
            </a:p>
          </p:txBody>
        </p:sp>
      </p:grpSp>
      <p:grpSp>
        <p:nvGrpSpPr>
          <p:cNvPr id="401" name="Google Shape;92;p17"/>
          <p:cNvGrpSpPr/>
          <p:nvPr/>
        </p:nvGrpSpPr>
        <p:grpSpPr>
          <a:xfrm>
            <a:off x="3662971" y="930861"/>
            <a:ext cx="5439880" cy="3877031"/>
            <a:chOff x="0" y="0"/>
            <a:chExt cx="5439879" cy="3877030"/>
          </a:xfrm>
        </p:grpSpPr>
        <p:sp>
          <p:nvSpPr>
            <p:cNvPr id="393" name="Line"/>
            <p:cNvSpPr/>
            <p:nvPr/>
          </p:nvSpPr>
          <p:spPr>
            <a:xfrm>
              <a:off x="0" y="0"/>
              <a:ext cx="5439880" cy="0"/>
            </a:xfrm>
            <a:prstGeom prst="line">
              <a:avLst/>
            </a:prstGeom>
            <a:solidFill>
              <a:schemeClr val="accent1"/>
            </a:solidFill>
            <a:ln w="19050" cap="rnd">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94" name="A multistakeholder partnership with the Independent Electoral Commission (IEC), and a framework of cooperation between the IEC, social media platforms, and MMA, using dedicated tools, we will help combat and mitigate disinformation and other online harms"/>
            <p:cNvSpPr txBox="1"/>
            <p:nvPr/>
          </p:nvSpPr>
          <p:spPr>
            <a:xfrm>
              <a:off x="0" y="0"/>
              <a:ext cx="5439880" cy="111958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lvl1pPr defTabSz="533400">
                <a:lnSpc>
                  <a:spcPct val="90000"/>
                </a:lnSpc>
                <a:spcBef>
                  <a:spcPts val="500"/>
                </a:spcBef>
                <a:defRPr sz="1200">
                  <a:solidFill>
                    <a:srgbClr val="FFFFFF"/>
                  </a:solidFill>
                </a:defRPr>
              </a:lvl1pPr>
            </a:lstStyle>
            <a:p>
              <a:r>
                <a:t>A multistakeholder partnership with the Independent Electoral Commission (IEC), and a framework of cooperation between the IEC, social media platforms, and MMA, using dedicated tools, we will help combat and mitigate disinformation and other online harms during the election period.</a:t>
              </a:r>
            </a:p>
          </p:txBody>
        </p:sp>
        <p:sp>
          <p:nvSpPr>
            <p:cNvPr id="395" name="Line"/>
            <p:cNvSpPr/>
            <p:nvPr/>
          </p:nvSpPr>
          <p:spPr>
            <a:xfrm>
              <a:off x="0" y="1161461"/>
              <a:ext cx="5439880" cy="1"/>
            </a:xfrm>
            <a:prstGeom prst="line">
              <a:avLst/>
            </a:prstGeom>
            <a:solidFill>
              <a:schemeClr val="accent1"/>
            </a:solidFill>
            <a:ln w="19050" cap="rnd">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96" name="Increased transparency and accountability around social media political ad spend in the lead up to the South African national and provincial elections."/>
            <p:cNvSpPr txBox="1"/>
            <p:nvPr/>
          </p:nvSpPr>
          <p:spPr>
            <a:xfrm>
              <a:off x="0" y="1161461"/>
              <a:ext cx="5439880" cy="7228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lvl1pPr defTabSz="533400">
                <a:lnSpc>
                  <a:spcPct val="90000"/>
                </a:lnSpc>
                <a:spcBef>
                  <a:spcPts val="500"/>
                </a:spcBef>
                <a:defRPr sz="1200">
                  <a:solidFill>
                    <a:srgbClr val="FFFFFF"/>
                  </a:solidFill>
                </a:defRPr>
              </a:lvl1pPr>
            </a:lstStyle>
            <a:p>
              <a:r>
                <a:t>Increased transparency and accountability around social media political ad spend in the lead up to the South African national and provincial elections. </a:t>
              </a:r>
            </a:p>
          </p:txBody>
        </p:sp>
        <p:sp>
          <p:nvSpPr>
            <p:cNvPr id="397" name="Line"/>
            <p:cNvSpPr/>
            <p:nvPr/>
          </p:nvSpPr>
          <p:spPr>
            <a:xfrm>
              <a:off x="0" y="1992685"/>
              <a:ext cx="5439880" cy="1"/>
            </a:xfrm>
            <a:prstGeom prst="line">
              <a:avLst/>
            </a:prstGeom>
            <a:solidFill>
              <a:schemeClr val="accent1"/>
            </a:solidFill>
            <a:ln w="19050" cap="rnd">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98" name="Monitoring, analysing and producing live data results on media’s coverage of the lead up to 2024 national elections, as well as voting day and post elections period."/>
            <p:cNvSpPr txBox="1"/>
            <p:nvPr/>
          </p:nvSpPr>
          <p:spPr>
            <a:xfrm>
              <a:off x="0" y="1992685"/>
              <a:ext cx="5439880" cy="72288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lvl1pPr defTabSz="533400">
                <a:lnSpc>
                  <a:spcPct val="90000"/>
                </a:lnSpc>
                <a:spcBef>
                  <a:spcPts val="500"/>
                </a:spcBef>
                <a:defRPr sz="1200">
                  <a:solidFill>
                    <a:srgbClr val="FFFFFF"/>
                  </a:solidFill>
                </a:defRPr>
              </a:lvl1pPr>
            </a:lstStyle>
            <a:p>
              <a:r>
                <a:t>Monitoring, analysing and producing live data results on media’s coverage of the lead up to 2024 national elections, as well as voting day and post elections period. </a:t>
              </a:r>
            </a:p>
          </p:txBody>
        </p:sp>
        <p:sp>
          <p:nvSpPr>
            <p:cNvPr id="399" name="Line"/>
            <p:cNvSpPr/>
            <p:nvPr/>
          </p:nvSpPr>
          <p:spPr>
            <a:xfrm>
              <a:off x="0" y="3154146"/>
              <a:ext cx="5439880" cy="1"/>
            </a:xfrm>
            <a:prstGeom prst="line">
              <a:avLst/>
            </a:prstGeom>
            <a:solidFill>
              <a:schemeClr val="accent1"/>
            </a:solidFill>
            <a:ln w="19050" cap="rnd">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00" name="In partnership with the IEC, and other key stakeholders, implement a strategic digital campaign focusing on democracy awareness and literacy."/>
            <p:cNvSpPr txBox="1"/>
            <p:nvPr/>
          </p:nvSpPr>
          <p:spPr>
            <a:xfrm>
              <a:off x="0" y="3154146"/>
              <a:ext cx="5439880" cy="7228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p>
              <a:pPr defTabSz="533400">
                <a:lnSpc>
                  <a:spcPct val="90000"/>
                </a:lnSpc>
                <a:spcBef>
                  <a:spcPts val="500"/>
                </a:spcBef>
                <a:defRPr sz="1200">
                  <a:solidFill>
                    <a:srgbClr val="FFFFFF"/>
                  </a:solidFill>
                </a:defRPr>
              </a:pPr>
              <a:r>
                <a:t>In partnership with the IEC, and other key stakeholders, implement a strategic digital campaign focusing on democracy awareness and literacy</a:t>
              </a:r>
              <a:r>
                <a:rPr sz="500"/>
                <a:t>. </a:t>
              </a:r>
            </a:p>
          </p:txBody>
        </p:sp>
      </p:gr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5" name="Picture 131" descr="Picture 131"/>
          <p:cNvPicPr>
            <a:picLocks noChangeAspect="1"/>
          </p:cNvPicPr>
          <p:nvPr/>
        </p:nvPicPr>
        <p:blipFill>
          <a:blip r:embed="rId3">
            <a:extLst/>
          </a:blip>
          <a:srcRect l="3613"/>
          <a:stretch>
            <a:fillRect/>
          </a:stretch>
        </p:blipFill>
        <p:spPr>
          <a:xfrm>
            <a:off x="-1" y="2002263"/>
            <a:ext cx="3027760" cy="3141237"/>
          </a:xfrm>
          <a:prstGeom prst="rect">
            <a:avLst/>
          </a:prstGeom>
          <a:ln w="12700">
            <a:miter lim="400000"/>
          </a:ln>
        </p:spPr>
      </p:pic>
      <p:pic>
        <p:nvPicPr>
          <p:cNvPr id="406" name="Picture 133" descr="Picture 133"/>
          <p:cNvPicPr>
            <a:picLocks noChangeAspect="1"/>
          </p:cNvPicPr>
          <p:nvPr/>
        </p:nvPicPr>
        <p:blipFill>
          <a:blip r:embed="rId4">
            <a:extLst/>
          </a:blip>
          <a:srcRect l="35640"/>
          <a:stretch>
            <a:fillRect/>
          </a:stretch>
        </p:blipFill>
        <p:spPr>
          <a:xfrm>
            <a:off x="-1" y="2169260"/>
            <a:ext cx="1141810" cy="1774090"/>
          </a:xfrm>
          <a:prstGeom prst="rect">
            <a:avLst/>
          </a:prstGeom>
          <a:ln w="12700">
            <a:miter lim="400000"/>
          </a:ln>
        </p:spPr>
      </p:pic>
      <p:sp>
        <p:nvSpPr>
          <p:cNvPr id="407" name="Oval 135"/>
          <p:cNvSpPr/>
          <p:nvPr/>
        </p:nvSpPr>
        <p:spPr>
          <a:xfrm>
            <a:off x="6456758" y="1257300"/>
            <a:ext cx="2114551" cy="2114550"/>
          </a:xfrm>
          <a:prstGeom prst="ellipse">
            <a:avLst/>
          </a:prstGeom>
          <a:gradFill>
            <a:gsLst>
              <a:gs pos="0">
                <a:srgbClr val="7AC4F0">
                  <a:alpha val="7000"/>
                </a:srgbClr>
              </a:gs>
              <a:gs pos="36000">
                <a:srgbClr val="7AC4F0">
                  <a:alpha val="6000"/>
                </a:srgbClr>
              </a:gs>
              <a:gs pos="69000">
                <a:srgbClr val="7AC4F0">
                  <a:alpha val="0"/>
                </a:srgbClr>
              </a:gs>
            </a:gsLst>
            <a:path path="circle">
              <a:fillToRect l="37721" t="-19636" r="62278" b="119636"/>
            </a:path>
          </a:gradFill>
          <a:ln w="12700">
            <a:miter lim="400000"/>
          </a:ln>
        </p:spPr>
        <p:txBody>
          <a:bodyPr lIns="45719" rIns="45719"/>
          <a:lstStyle/>
          <a:p>
            <a:pPr>
              <a:defRPr>
                <a:solidFill>
                  <a:srgbClr val="FFFFFF"/>
                </a:solidFill>
              </a:defRPr>
            </a:pPr>
            <a:endParaRPr/>
          </a:p>
        </p:txBody>
      </p:sp>
      <p:pic>
        <p:nvPicPr>
          <p:cNvPr id="408" name="Picture 137" descr="Picture 137"/>
          <p:cNvPicPr>
            <a:picLocks noChangeAspect="1"/>
          </p:cNvPicPr>
          <p:nvPr/>
        </p:nvPicPr>
        <p:blipFill>
          <a:blip r:embed="rId5">
            <a:extLst/>
          </a:blip>
          <a:srcRect t="28812"/>
          <a:stretch>
            <a:fillRect/>
          </a:stretch>
        </p:blipFill>
        <p:spPr>
          <a:xfrm>
            <a:off x="5999558" y="0"/>
            <a:ext cx="1202541" cy="856056"/>
          </a:xfrm>
          <a:prstGeom prst="rect">
            <a:avLst/>
          </a:prstGeom>
          <a:ln w="12700">
            <a:miter lim="400000"/>
          </a:ln>
        </p:spPr>
      </p:pic>
      <p:pic>
        <p:nvPicPr>
          <p:cNvPr id="409" name="Picture 139" descr="Picture 139"/>
          <p:cNvPicPr>
            <a:picLocks noChangeAspect="1"/>
          </p:cNvPicPr>
          <p:nvPr/>
        </p:nvPicPr>
        <p:blipFill>
          <a:blip r:embed="rId6">
            <a:extLst/>
          </a:blip>
          <a:srcRect b="23320"/>
          <a:stretch>
            <a:fillRect/>
          </a:stretch>
        </p:blipFill>
        <p:spPr>
          <a:xfrm>
            <a:off x="6456758" y="4572000"/>
            <a:ext cx="745301" cy="571500"/>
          </a:xfrm>
          <a:prstGeom prst="rect">
            <a:avLst/>
          </a:prstGeom>
          <a:ln w="12700">
            <a:miter lim="400000"/>
          </a:ln>
        </p:spPr>
      </p:pic>
      <p:sp>
        <p:nvSpPr>
          <p:cNvPr id="410" name="Rectangle 141"/>
          <p:cNvSpPr/>
          <p:nvPr/>
        </p:nvSpPr>
        <p:spPr>
          <a:xfrm>
            <a:off x="7828359" y="0"/>
            <a:ext cx="514351" cy="85725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pPr>
              <a:defRPr>
                <a:solidFill>
                  <a:srgbClr val="FFFFFF"/>
                </a:solidFill>
              </a:defRPr>
            </a:pPr>
            <a:endParaRPr/>
          </a:p>
        </p:txBody>
      </p:sp>
      <p:sp>
        <p:nvSpPr>
          <p:cNvPr id="411" name="Rectangle 143"/>
          <p:cNvSpPr/>
          <p:nvPr/>
        </p:nvSpPr>
        <p:spPr>
          <a:xfrm>
            <a:off x="7831835" y="0"/>
            <a:ext cx="514351" cy="85725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pPr>
              <a:defRPr>
                <a:solidFill>
                  <a:srgbClr val="FFFFFF"/>
                </a:solidFill>
              </a:defRPr>
            </a:pPr>
            <a:endParaRPr/>
          </a:p>
        </p:txBody>
      </p:sp>
      <p:grpSp>
        <p:nvGrpSpPr>
          <p:cNvPr id="471" name="Diagram 8"/>
          <p:cNvGrpSpPr/>
          <p:nvPr/>
        </p:nvGrpSpPr>
        <p:grpSpPr>
          <a:xfrm>
            <a:off x="981692" y="551625"/>
            <a:ext cx="7254363" cy="3924466"/>
            <a:chOff x="0" y="0"/>
            <a:chExt cx="7254360" cy="3924464"/>
          </a:xfrm>
        </p:grpSpPr>
        <p:sp>
          <p:nvSpPr>
            <p:cNvPr id="412" name="Line"/>
            <p:cNvSpPr/>
            <p:nvPr/>
          </p:nvSpPr>
          <p:spPr>
            <a:xfrm>
              <a:off x="5715192" y="1436264"/>
              <a:ext cx="293382" cy="560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9050" cap="rnd">
              <a:solidFill>
                <a:srgbClr val="9BC02E"/>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13" name="Line"/>
            <p:cNvSpPr/>
            <p:nvPr/>
          </p:nvSpPr>
          <p:spPr>
            <a:xfrm>
              <a:off x="3586979" y="566307"/>
              <a:ext cx="2639975" cy="2338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615"/>
                  </a:lnTo>
                  <a:lnTo>
                    <a:pt x="21600" y="10615"/>
                  </a:lnTo>
                  <a:lnTo>
                    <a:pt x="21600" y="21600"/>
                  </a:lnTo>
                </a:path>
              </a:pathLst>
            </a:custGeom>
            <a:noFill/>
            <a:ln w="19050" cap="rnd">
              <a:solidFill>
                <a:srgbClr val="88A828"/>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14" name="Line"/>
            <p:cNvSpPr/>
            <p:nvPr/>
          </p:nvSpPr>
          <p:spPr>
            <a:xfrm>
              <a:off x="3859256" y="1503390"/>
              <a:ext cx="239577" cy="20101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9050" cap="rnd">
              <a:solidFill>
                <a:srgbClr val="9BC02E"/>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15" name="Line"/>
            <p:cNvSpPr/>
            <p:nvPr/>
          </p:nvSpPr>
          <p:spPr>
            <a:xfrm>
              <a:off x="3859256" y="1503390"/>
              <a:ext cx="229678" cy="12760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9050" cap="rnd">
              <a:solidFill>
                <a:srgbClr val="9BC02E"/>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16" name="Line"/>
            <p:cNvSpPr/>
            <p:nvPr/>
          </p:nvSpPr>
          <p:spPr>
            <a:xfrm>
              <a:off x="3859256" y="1503390"/>
              <a:ext cx="229678" cy="5306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9050" cap="rnd">
              <a:solidFill>
                <a:srgbClr val="9BC02E"/>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17" name="Line"/>
            <p:cNvSpPr/>
            <p:nvPr/>
          </p:nvSpPr>
          <p:spPr>
            <a:xfrm>
              <a:off x="3586979" y="566308"/>
              <a:ext cx="811326" cy="2184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9843"/>
                  </a:lnTo>
                  <a:lnTo>
                    <a:pt x="21600" y="9843"/>
                  </a:lnTo>
                  <a:lnTo>
                    <a:pt x="21600" y="21600"/>
                  </a:lnTo>
                </a:path>
              </a:pathLst>
            </a:custGeom>
            <a:noFill/>
            <a:ln w="19050" cap="rnd">
              <a:solidFill>
                <a:srgbClr val="88A828"/>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18" name="Line"/>
            <p:cNvSpPr/>
            <p:nvPr/>
          </p:nvSpPr>
          <p:spPr>
            <a:xfrm>
              <a:off x="1909634" y="1461301"/>
              <a:ext cx="248106" cy="20966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9050" cap="rnd">
              <a:solidFill>
                <a:srgbClr val="9BC02E"/>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19" name="Line"/>
            <p:cNvSpPr/>
            <p:nvPr/>
          </p:nvSpPr>
          <p:spPr>
            <a:xfrm>
              <a:off x="1909634" y="1461301"/>
              <a:ext cx="237697" cy="12760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9050" cap="rnd">
              <a:solidFill>
                <a:srgbClr val="9BC02E"/>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20" name="Line"/>
            <p:cNvSpPr/>
            <p:nvPr/>
          </p:nvSpPr>
          <p:spPr>
            <a:xfrm>
              <a:off x="1909634" y="1461301"/>
              <a:ext cx="237697" cy="5306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9050" cap="rnd">
              <a:solidFill>
                <a:srgbClr val="9BC02E"/>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21" name="Line"/>
            <p:cNvSpPr/>
            <p:nvPr/>
          </p:nvSpPr>
          <p:spPr>
            <a:xfrm>
              <a:off x="2437841" y="566308"/>
              <a:ext cx="1149138" cy="2184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9843"/>
                  </a:lnTo>
                  <a:lnTo>
                    <a:pt x="0" y="9843"/>
                  </a:lnTo>
                  <a:lnTo>
                    <a:pt x="0" y="21600"/>
                  </a:lnTo>
                </a:path>
              </a:pathLst>
            </a:custGeom>
            <a:noFill/>
            <a:ln w="19050" cap="rnd">
              <a:solidFill>
                <a:srgbClr val="88A828"/>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22" name="Line"/>
            <p:cNvSpPr/>
            <p:nvPr/>
          </p:nvSpPr>
          <p:spPr>
            <a:xfrm>
              <a:off x="136074" y="1513849"/>
              <a:ext cx="267617" cy="20002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9050" cap="rnd">
              <a:solidFill>
                <a:srgbClr val="9BC02E"/>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23" name="Line"/>
            <p:cNvSpPr/>
            <p:nvPr/>
          </p:nvSpPr>
          <p:spPr>
            <a:xfrm>
              <a:off x="136074" y="1513849"/>
              <a:ext cx="267617" cy="12760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9050" cap="rnd">
              <a:solidFill>
                <a:srgbClr val="9BC02E"/>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24" name="Line"/>
            <p:cNvSpPr/>
            <p:nvPr/>
          </p:nvSpPr>
          <p:spPr>
            <a:xfrm>
              <a:off x="136074" y="1513849"/>
              <a:ext cx="233242" cy="5306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9050" cap="rnd">
              <a:solidFill>
                <a:srgbClr val="9BC02E"/>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25" name="Line"/>
            <p:cNvSpPr/>
            <p:nvPr/>
          </p:nvSpPr>
          <p:spPr>
            <a:xfrm>
              <a:off x="680369" y="566308"/>
              <a:ext cx="2906611" cy="2184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9843"/>
                  </a:lnTo>
                  <a:lnTo>
                    <a:pt x="0" y="9843"/>
                  </a:lnTo>
                  <a:lnTo>
                    <a:pt x="0" y="21600"/>
                  </a:lnTo>
                </a:path>
              </a:pathLst>
            </a:custGeom>
            <a:noFill/>
            <a:ln w="19050" cap="rnd">
              <a:solidFill>
                <a:srgbClr val="88A828"/>
              </a:solidFill>
              <a:prstDash val="solid"/>
              <a:round/>
            </a:ln>
            <a:effectLst/>
          </p:spPr>
          <p:txBody>
            <a:bodyPr wrap="square" lIns="45719" tIns="45719" rIns="45719" bIns="45719" numCol="1" anchor="t">
              <a:noAutofit/>
            </a:bodyPr>
            <a:lstStyle/>
            <a:p>
              <a:pPr>
                <a:defRPr>
                  <a:solidFill>
                    <a:srgbClr val="FFFFFF"/>
                  </a:solidFill>
                </a:defRPr>
              </a:pPr>
              <a:endParaRPr/>
            </a:p>
          </p:txBody>
        </p:sp>
        <p:grpSp>
          <p:nvGrpSpPr>
            <p:cNvPr id="428" name="Group"/>
            <p:cNvGrpSpPr/>
            <p:nvPr/>
          </p:nvGrpSpPr>
          <p:grpSpPr>
            <a:xfrm>
              <a:off x="1932571" y="0"/>
              <a:ext cx="3308815" cy="566309"/>
              <a:chOff x="0" y="0"/>
              <a:chExt cx="3308813" cy="566308"/>
            </a:xfrm>
          </p:grpSpPr>
          <p:sp>
            <p:nvSpPr>
              <p:cNvPr id="426" name="Rectangle"/>
              <p:cNvSpPr/>
              <p:nvPr/>
            </p:nvSpPr>
            <p:spPr>
              <a:xfrm>
                <a:off x="0" y="-1"/>
                <a:ext cx="3308814" cy="566310"/>
              </a:xfrm>
              <a:prstGeom prst="rect">
                <a:avLst/>
              </a:prstGeom>
              <a:gradFill flip="none" rotWithShape="1">
                <a:gsLst>
                  <a:gs pos="0">
                    <a:srgbClr val="BCDC60"/>
                  </a:gs>
                  <a:gs pos="100000">
                    <a:schemeClr val="accent1">
                      <a:satOff val="-3965"/>
                      <a:lumOff val="-10313"/>
                    </a:schemeClr>
                  </a:gs>
                </a:gsLst>
                <a:lin ang="5400000" scaled="0"/>
              </a:gradFill>
              <a:ln w="12700" cap="flat">
                <a:noFill/>
                <a:miter lim="400000"/>
              </a:ln>
              <a:effectLst>
                <a:outerShdw blurRad="63500" dist="38100" dir="5400000" rotWithShape="0">
                  <a:srgbClr val="000000">
                    <a:alpha val="60000"/>
                  </a:srgbClr>
                </a:outerShdw>
              </a:effectLst>
            </p:spPr>
            <p:txBody>
              <a:bodyPr wrap="square" lIns="45719" tIns="45719" rIns="45719" bIns="45719" numCol="1" anchor="ctr">
                <a:noAutofit/>
              </a:bodyPr>
              <a:lstStyle/>
              <a:p>
                <a:pPr algn="ctr" defTabSz="711200">
                  <a:lnSpc>
                    <a:spcPct val="90000"/>
                  </a:lnSpc>
                  <a:spcBef>
                    <a:spcPts val="700"/>
                  </a:spcBef>
                  <a:defRPr>
                    <a:solidFill>
                      <a:srgbClr val="FFFFFF"/>
                    </a:solidFill>
                  </a:defRPr>
                </a:pPr>
                <a:endParaRPr/>
              </a:p>
            </p:txBody>
          </p:sp>
          <p:sp>
            <p:nvSpPr>
              <p:cNvPr id="427" name="Combating Disinformation, Strengthening Democracy"/>
              <p:cNvSpPr txBox="1"/>
              <p:nvPr/>
            </p:nvSpPr>
            <p:spPr>
              <a:xfrm>
                <a:off x="0" y="31694"/>
                <a:ext cx="3308814" cy="5029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160" tIns="10160" rIns="10160" bIns="10160" numCol="1" anchor="ctr">
                <a:spAutoFit/>
              </a:bodyPr>
              <a:lstStyle>
                <a:lvl1pPr algn="ctr" defTabSz="711200">
                  <a:lnSpc>
                    <a:spcPct val="90000"/>
                  </a:lnSpc>
                  <a:spcBef>
                    <a:spcPts val="600"/>
                  </a:spcBef>
                  <a:defRPr sz="1600">
                    <a:solidFill>
                      <a:srgbClr val="FFFFFF"/>
                    </a:solidFill>
                  </a:defRPr>
                </a:lvl1pPr>
              </a:lstStyle>
              <a:p>
                <a:r>
                  <a:t>Combating Disinformation, Strengthening Democracy</a:t>
                </a:r>
              </a:p>
            </p:txBody>
          </p:sp>
        </p:grpSp>
        <p:grpSp>
          <p:nvGrpSpPr>
            <p:cNvPr id="431" name="Group"/>
            <p:cNvGrpSpPr/>
            <p:nvPr/>
          </p:nvGrpSpPr>
          <p:grpSpPr>
            <a:xfrm>
              <a:off x="0" y="784795"/>
              <a:ext cx="1360737" cy="729055"/>
              <a:chOff x="0" y="0"/>
              <a:chExt cx="1360736" cy="729053"/>
            </a:xfrm>
          </p:grpSpPr>
          <p:sp>
            <p:nvSpPr>
              <p:cNvPr id="429" name="Rectangle"/>
              <p:cNvSpPr/>
              <p:nvPr/>
            </p:nvSpPr>
            <p:spPr>
              <a:xfrm>
                <a:off x="-1" y="0"/>
                <a:ext cx="1360738" cy="729054"/>
              </a:xfrm>
              <a:prstGeom prst="rect">
                <a:avLst/>
              </a:prstGeom>
              <a:gradFill flip="none" rotWithShape="1">
                <a:gsLst>
                  <a:gs pos="0">
                    <a:srgbClr val="7030A0"/>
                  </a:gs>
                  <a:gs pos="99000">
                    <a:srgbClr val="C00000"/>
                  </a:gs>
                </a:gsLst>
                <a:lin ang="5400000" scaled="0"/>
              </a:gradFill>
              <a:ln w="12700" cap="flat">
                <a:noFill/>
                <a:miter lim="400000"/>
              </a:ln>
              <a:effectLst>
                <a:outerShdw blurRad="63500" dist="38100" dir="5400000" rotWithShape="0">
                  <a:srgbClr val="000000">
                    <a:alpha val="60000"/>
                  </a:srgbClr>
                </a:outerShdw>
              </a:effectLst>
            </p:spPr>
            <p:txBody>
              <a:bodyPr wrap="square" lIns="45719" tIns="45719" rIns="45719" bIns="45719" numCol="1" anchor="ctr">
                <a:noAutofit/>
              </a:bodyPr>
              <a:lstStyle/>
              <a:p>
                <a:pPr algn="ctr" defTabSz="488950">
                  <a:lnSpc>
                    <a:spcPct val="90000"/>
                  </a:lnSpc>
                  <a:spcBef>
                    <a:spcPts val="700"/>
                  </a:spcBef>
                  <a:defRPr>
                    <a:solidFill>
                      <a:srgbClr val="FFFFFF"/>
                    </a:solidFill>
                  </a:defRPr>
                </a:pPr>
                <a:endParaRPr/>
              </a:p>
            </p:txBody>
          </p:sp>
          <p:sp>
            <p:nvSpPr>
              <p:cNvPr id="430" name="Combating election related disinformation"/>
              <p:cNvSpPr txBox="1"/>
              <p:nvPr/>
            </p:nvSpPr>
            <p:spPr>
              <a:xfrm>
                <a:off x="0" y="126402"/>
                <a:ext cx="1360737" cy="4762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985" tIns="6985" rIns="6985" bIns="6985" numCol="1" anchor="ctr">
                <a:spAutoFit/>
              </a:bodyPr>
              <a:lstStyle>
                <a:lvl1pPr algn="ctr" defTabSz="488950">
                  <a:lnSpc>
                    <a:spcPct val="90000"/>
                  </a:lnSpc>
                  <a:spcBef>
                    <a:spcPts val="400"/>
                  </a:spcBef>
                  <a:defRPr sz="1100" b="1">
                    <a:solidFill>
                      <a:srgbClr val="FFFFFF"/>
                    </a:solidFill>
                  </a:defRPr>
                </a:lvl1pPr>
              </a:lstStyle>
              <a:p>
                <a:r>
                  <a:t>Combating election related disinformation</a:t>
                </a:r>
              </a:p>
            </p:txBody>
          </p:sp>
        </p:grpSp>
        <p:grpSp>
          <p:nvGrpSpPr>
            <p:cNvPr id="434" name="Group"/>
            <p:cNvGrpSpPr/>
            <p:nvPr/>
          </p:nvGrpSpPr>
          <p:grpSpPr>
            <a:xfrm>
              <a:off x="369315" y="1761303"/>
              <a:ext cx="1354837" cy="566309"/>
              <a:chOff x="0" y="0"/>
              <a:chExt cx="1354836" cy="566308"/>
            </a:xfrm>
          </p:grpSpPr>
          <p:sp>
            <p:nvSpPr>
              <p:cNvPr id="432" name="Rectangle"/>
              <p:cNvSpPr/>
              <p:nvPr/>
            </p:nvSpPr>
            <p:spPr>
              <a:xfrm>
                <a:off x="-1" y="-1"/>
                <a:ext cx="1354838" cy="566310"/>
              </a:xfrm>
              <a:prstGeom prst="rect">
                <a:avLst/>
              </a:prstGeom>
              <a:gradFill flip="none" rotWithShape="1">
                <a:gsLst>
                  <a:gs pos="0">
                    <a:srgbClr val="0E73ED"/>
                  </a:gs>
                  <a:gs pos="100000">
                    <a:schemeClr val="accent6"/>
                  </a:gs>
                </a:gsLst>
                <a:lin ang="5400000" scaled="0"/>
              </a:gradFill>
              <a:ln w="12700" cap="flat">
                <a:noFill/>
                <a:miter lim="400000"/>
              </a:ln>
              <a:effectLst>
                <a:outerShdw blurRad="63500" dist="38100" dir="5400000" rotWithShape="0">
                  <a:srgbClr val="000000">
                    <a:alpha val="60000"/>
                  </a:srgbClr>
                </a:outerShdw>
              </a:effectLst>
            </p:spPr>
            <p:txBody>
              <a:bodyPr wrap="square" lIns="45719" tIns="45719" rIns="45719" bIns="45719" numCol="1" anchor="ctr">
                <a:noAutofit/>
              </a:bodyPr>
              <a:lstStyle/>
              <a:p>
                <a:pPr algn="ctr" defTabSz="400050">
                  <a:lnSpc>
                    <a:spcPct val="90000"/>
                  </a:lnSpc>
                  <a:spcBef>
                    <a:spcPts val="700"/>
                  </a:spcBef>
                  <a:defRPr>
                    <a:solidFill>
                      <a:srgbClr val="FFFFFF"/>
                    </a:solidFill>
                  </a:defRPr>
                </a:pPr>
                <a:endParaRPr/>
              </a:p>
            </p:txBody>
          </p:sp>
          <p:sp>
            <p:nvSpPr>
              <p:cNvPr id="433" name="Real411 complaints platform in partnership with the IEC"/>
              <p:cNvSpPr txBox="1"/>
              <p:nvPr/>
            </p:nvSpPr>
            <p:spPr>
              <a:xfrm>
                <a:off x="0" y="81859"/>
                <a:ext cx="1354837" cy="40259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714" tIns="5714" rIns="5714" bIns="5714" numCol="1" anchor="ctr">
                <a:spAutoFit/>
              </a:bodyPr>
              <a:lstStyle>
                <a:lvl1pPr algn="ctr" defTabSz="400050">
                  <a:lnSpc>
                    <a:spcPct val="90000"/>
                  </a:lnSpc>
                  <a:spcBef>
                    <a:spcPts val="300"/>
                  </a:spcBef>
                  <a:defRPr sz="900">
                    <a:solidFill>
                      <a:srgbClr val="FFFFFF"/>
                    </a:solidFill>
                  </a:defRPr>
                </a:lvl1pPr>
              </a:lstStyle>
              <a:p>
                <a:r>
                  <a:t>Real411 complaints platform in partnership with the IEC</a:t>
                </a:r>
              </a:p>
            </p:txBody>
          </p:sp>
        </p:grpSp>
        <p:grpSp>
          <p:nvGrpSpPr>
            <p:cNvPr id="437" name="Group"/>
            <p:cNvGrpSpPr/>
            <p:nvPr/>
          </p:nvGrpSpPr>
          <p:grpSpPr>
            <a:xfrm>
              <a:off x="403690" y="2506780"/>
              <a:ext cx="1306757" cy="566309"/>
              <a:chOff x="0" y="0"/>
              <a:chExt cx="1306755" cy="566308"/>
            </a:xfrm>
          </p:grpSpPr>
          <p:sp>
            <p:nvSpPr>
              <p:cNvPr id="435" name="Rectangle"/>
              <p:cNvSpPr/>
              <p:nvPr/>
            </p:nvSpPr>
            <p:spPr>
              <a:xfrm>
                <a:off x="0" y="-1"/>
                <a:ext cx="1306756" cy="566310"/>
              </a:xfrm>
              <a:prstGeom prst="rect">
                <a:avLst/>
              </a:prstGeom>
              <a:gradFill flip="none" rotWithShape="1">
                <a:gsLst>
                  <a:gs pos="0">
                    <a:srgbClr val="00B0F0"/>
                  </a:gs>
                  <a:gs pos="100000">
                    <a:schemeClr val="accent6"/>
                  </a:gs>
                </a:gsLst>
                <a:lin ang="5400000" scaled="0"/>
              </a:gradFill>
              <a:ln w="12700" cap="flat">
                <a:noFill/>
                <a:miter lim="400000"/>
              </a:ln>
              <a:effectLst>
                <a:outerShdw blurRad="63500" dist="38100" dir="5400000" rotWithShape="0">
                  <a:srgbClr val="000000">
                    <a:alpha val="60000"/>
                  </a:srgbClr>
                </a:outerShdw>
              </a:effectLst>
            </p:spPr>
            <p:txBody>
              <a:bodyPr wrap="square" lIns="45719" tIns="45719" rIns="45719" bIns="45719" numCol="1" anchor="ctr">
                <a:noAutofit/>
              </a:bodyPr>
              <a:lstStyle/>
              <a:p>
                <a:pPr algn="ctr" defTabSz="400050">
                  <a:lnSpc>
                    <a:spcPct val="90000"/>
                  </a:lnSpc>
                  <a:spcBef>
                    <a:spcPts val="700"/>
                  </a:spcBef>
                  <a:defRPr>
                    <a:solidFill>
                      <a:srgbClr val="FFFFFF"/>
                    </a:solidFill>
                  </a:defRPr>
                </a:pPr>
                <a:endParaRPr/>
              </a:p>
            </p:txBody>
          </p:sp>
          <p:sp>
            <p:nvSpPr>
              <p:cNvPr id="436" name="Training political parties on social media usage during elections"/>
              <p:cNvSpPr txBox="1"/>
              <p:nvPr/>
            </p:nvSpPr>
            <p:spPr>
              <a:xfrm>
                <a:off x="0" y="81859"/>
                <a:ext cx="1306756" cy="40259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714" tIns="5714" rIns="5714" bIns="5714" numCol="1" anchor="ctr">
                <a:spAutoFit/>
              </a:bodyPr>
              <a:lstStyle>
                <a:lvl1pPr algn="ctr" defTabSz="400050">
                  <a:lnSpc>
                    <a:spcPct val="90000"/>
                  </a:lnSpc>
                  <a:spcBef>
                    <a:spcPts val="300"/>
                  </a:spcBef>
                  <a:defRPr sz="900">
                    <a:solidFill>
                      <a:srgbClr val="FFFFFF"/>
                    </a:solidFill>
                  </a:defRPr>
                </a:lvl1pPr>
              </a:lstStyle>
              <a:p>
                <a:r>
                  <a:t>Training political parties on social media usage during elections</a:t>
                </a:r>
              </a:p>
            </p:txBody>
          </p:sp>
        </p:grpSp>
        <p:grpSp>
          <p:nvGrpSpPr>
            <p:cNvPr id="440" name="Group"/>
            <p:cNvGrpSpPr/>
            <p:nvPr/>
          </p:nvGrpSpPr>
          <p:grpSpPr>
            <a:xfrm>
              <a:off x="403690" y="3230925"/>
              <a:ext cx="1132617" cy="566309"/>
              <a:chOff x="0" y="0"/>
              <a:chExt cx="1132616" cy="566308"/>
            </a:xfrm>
          </p:grpSpPr>
          <p:sp>
            <p:nvSpPr>
              <p:cNvPr id="438" name="Rectangle"/>
              <p:cNvSpPr/>
              <p:nvPr/>
            </p:nvSpPr>
            <p:spPr>
              <a:xfrm>
                <a:off x="-1" y="-1"/>
                <a:ext cx="1132618" cy="566310"/>
              </a:xfrm>
              <a:prstGeom prst="rect">
                <a:avLst/>
              </a:prstGeom>
              <a:gradFill flip="none" rotWithShape="1">
                <a:gsLst>
                  <a:gs pos="0">
                    <a:schemeClr val="accent4"/>
                  </a:gs>
                  <a:gs pos="100000">
                    <a:schemeClr val="accent6"/>
                  </a:gs>
                </a:gsLst>
                <a:lin ang="5400000" scaled="0"/>
              </a:gradFill>
              <a:ln w="12700" cap="flat">
                <a:noFill/>
                <a:miter lim="400000"/>
              </a:ln>
              <a:effectLst>
                <a:outerShdw blurRad="63500" dist="38100" dir="5400000" rotWithShape="0">
                  <a:srgbClr val="000000">
                    <a:alpha val="60000"/>
                  </a:srgbClr>
                </a:outerShdw>
              </a:effectLst>
            </p:spPr>
            <p:txBody>
              <a:bodyPr wrap="square" lIns="45719" tIns="45719" rIns="45719" bIns="45719" numCol="1" anchor="ctr">
                <a:noAutofit/>
              </a:bodyPr>
              <a:lstStyle/>
              <a:p>
                <a:pPr algn="ctr" defTabSz="400050">
                  <a:lnSpc>
                    <a:spcPct val="90000"/>
                  </a:lnSpc>
                  <a:spcBef>
                    <a:spcPts val="700"/>
                  </a:spcBef>
                  <a:defRPr>
                    <a:solidFill>
                      <a:srgbClr val="FFFFFF"/>
                    </a:solidFill>
                  </a:defRPr>
                </a:pPr>
                <a:endParaRPr/>
              </a:p>
            </p:txBody>
          </p:sp>
          <p:sp>
            <p:nvSpPr>
              <p:cNvPr id="439" name="Framework of cooperation"/>
              <p:cNvSpPr txBox="1"/>
              <p:nvPr/>
            </p:nvSpPr>
            <p:spPr>
              <a:xfrm>
                <a:off x="0" y="144724"/>
                <a:ext cx="1132617" cy="2768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714" tIns="5714" rIns="5714" bIns="5714" numCol="1" anchor="ctr">
                <a:spAutoFit/>
              </a:bodyPr>
              <a:lstStyle>
                <a:lvl1pPr algn="ctr" defTabSz="400050">
                  <a:lnSpc>
                    <a:spcPct val="90000"/>
                  </a:lnSpc>
                  <a:spcBef>
                    <a:spcPts val="300"/>
                  </a:spcBef>
                  <a:defRPr sz="900">
                    <a:solidFill>
                      <a:srgbClr val="FFFFFF"/>
                    </a:solidFill>
                  </a:defRPr>
                </a:lvl1pPr>
              </a:lstStyle>
              <a:p>
                <a:r>
                  <a:t>Framework of cooperation </a:t>
                </a:r>
              </a:p>
            </p:txBody>
          </p:sp>
        </p:grpSp>
        <p:grpSp>
          <p:nvGrpSpPr>
            <p:cNvPr id="443" name="Group"/>
            <p:cNvGrpSpPr/>
            <p:nvPr/>
          </p:nvGrpSpPr>
          <p:grpSpPr>
            <a:xfrm>
              <a:off x="1777582" y="784795"/>
              <a:ext cx="1320518" cy="676507"/>
              <a:chOff x="0" y="0"/>
              <a:chExt cx="1320516" cy="676505"/>
            </a:xfrm>
          </p:grpSpPr>
          <p:sp>
            <p:nvSpPr>
              <p:cNvPr id="441" name="Rectangle"/>
              <p:cNvSpPr/>
              <p:nvPr/>
            </p:nvSpPr>
            <p:spPr>
              <a:xfrm>
                <a:off x="0" y="0"/>
                <a:ext cx="1320517" cy="676506"/>
              </a:xfrm>
              <a:prstGeom prst="rect">
                <a:avLst/>
              </a:prstGeom>
              <a:gradFill flip="none" rotWithShape="1">
                <a:gsLst>
                  <a:gs pos="0">
                    <a:srgbClr val="7030A0"/>
                  </a:gs>
                  <a:gs pos="100000">
                    <a:srgbClr val="C00000"/>
                  </a:gs>
                </a:gsLst>
                <a:lin ang="5400000" scaled="0"/>
              </a:gradFill>
              <a:ln w="12700" cap="flat">
                <a:noFill/>
                <a:miter lim="400000"/>
              </a:ln>
              <a:effectLst>
                <a:outerShdw blurRad="63500" dist="38100" dir="5400000" rotWithShape="0">
                  <a:srgbClr val="000000">
                    <a:alpha val="60000"/>
                  </a:srgbClr>
                </a:outerShdw>
              </a:effectLst>
            </p:spPr>
            <p:txBody>
              <a:bodyPr wrap="square" lIns="45719" tIns="45719" rIns="45719" bIns="45719" numCol="1" anchor="ctr">
                <a:noAutofit/>
              </a:bodyPr>
              <a:lstStyle/>
              <a:p>
                <a:pPr algn="ctr" defTabSz="488950">
                  <a:lnSpc>
                    <a:spcPct val="90000"/>
                  </a:lnSpc>
                  <a:spcBef>
                    <a:spcPts val="700"/>
                  </a:spcBef>
                  <a:defRPr>
                    <a:solidFill>
                      <a:srgbClr val="FFFFFF"/>
                    </a:solidFill>
                  </a:defRPr>
                </a:pPr>
                <a:endParaRPr/>
              </a:p>
            </p:txBody>
          </p:sp>
          <p:sp>
            <p:nvSpPr>
              <p:cNvPr id="442" name="Promoting transparency and accountability"/>
              <p:cNvSpPr txBox="1"/>
              <p:nvPr/>
            </p:nvSpPr>
            <p:spPr>
              <a:xfrm>
                <a:off x="0" y="100128"/>
                <a:ext cx="1320517" cy="47625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985" tIns="6985" rIns="6985" bIns="6985" numCol="1" anchor="ctr">
                <a:spAutoFit/>
              </a:bodyPr>
              <a:lstStyle>
                <a:lvl1pPr algn="ctr" defTabSz="488950">
                  <a:lnSpc>
                    <a:spcPct val="90000"/>
                  </a:lnSpc>
                  <a:spcBef>
                    <a:spcPts val="400"/>
                  </a:spcBef>
                  <a:defRPr sz="1100" b="1">
                    <a:solidFill>
                      <a:srgbClr val="FFFFFF"/>
                    </a:solidFill>
                  </a:defRPr>
                </a:lvl1pPr>
              </a:lstStyle>
              <a:p>
                <a:r>
                  <a:t>Promoting transparency and accountability</a:t>
                </a:r>
              </a:p>
            </p:txBody>
          </p:sp>
        </p:grpSp>
        <p:grpSp>
          <p:nvGrpSpPr>
            <p:cNvPr id="446" name="Group"/>
            <p:cNvGrpSpPr/>
            <p:nvPr/>
          </p:nvGrpSpPr>
          <p:grpSpPr>
            <a:xfrm>
              <a:off x="2147331" y="1708755"/>
              <a:ext cx="1132617" cy="566309"/>
              <a:chOff x="0" y="0"/>
              <a:chExt cx="1132616" cy="566308"/>
            </a:xfrm>
          </p:grpSpPr>
          <p:sp>
            <p:nvSpPr>
              <p:cNvPr id="444" name="Rectangle"/>
              <p:cNvSpPr/>
              <p:nvPr/>
            </p:nvSpPr>
            <p:spPr>
              <a:xfrm>
                <a:off x="-1" y="-1"/>
                <a:ext cx="1132618" cy="566310"/>
              </a:xfrm>
              <a:prstGeom prst="rect">
                <a:avLst/>
              </a:prstGeom>
              <a:gradFill flip="none" rotWithShape="1">
                <a:gsLst>
                  <a:gs pos="0">
                    <a:schemeClr val="accent4"/>
                  </a:gs>
                  <a:gs pos="100000">
                    <a:schemeClr val="accent6"/>
                  </a:gs>
                </a:gsLst>
                <a:lin ang="5400000" scaled="0"/>
              </a:gradFill>
              <a:ln w="12700" cap="flat">
                <a:noFill/>
                <a:miter lim="400000"/>
              </a:ln>
              <a:effectLst>
                <a:outerShdw blurRad="63500" dist="38100" dir="5400000" rotWithShape="0">
                  <a:srgbClr val="000000">
                    <a:alpha val="60000"/>
                  </a:srgbClr>
                </a:outerShdw>
              </a:effectLst>
            </p:spPr>
            <p:txBody>
              <a:bodyPr wrap="square" lIns="45719" tIns="45719" rIns="45719" bIns="45719" numCol="1" anchor="ctr">
                <a:noAutofit/>
              </a:bodyPr>
              <a:lstStyle/>
              <a:p>
                <a:pPr algn="ctr" defTabSz="400050">
                  <a:lnSpc>
                    <a:spcPct val="90000"/>
                  </a:lnSpc>
                  <a:spcBef>
                    <a:spcPts val="700"/>
                  </a:spcBef>
                  <a:defRPr>
                    <a:solidFill>
                      <a:srgbClr val="FFFFFF"/>
                    </a:solidFill>
                  </a:defRPr>
                </a:pPr>
                <a:endParaRPr/>
              </a:p>
            </p:txBody>
          </p:sp>
          <p:sp>
            <p:nvSpPr>
              <p:cNvPr id="445" name="Ad Observatory"/>
              <p:cNvSpPr txBox="1"/>
              <p:nvPr/>
            </p:nvSpPr>
            <p:spPr>
              <a:xfrm>
                <a:off x="0" y="207589"/>
                <a:ext cx="1132617" cy="1511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714" tIns="5714" rIns="5714" bIns="5714" numCol="1" anchor="ctr">
                <a:spAutoFit/>
              </a:bodyPr>
              <a:lstStyle>
                <a:lvl1pPr algn="ctr" defTabSz="400050">
                  <a:lnSpc>
                    <a:spcPct val="90000"/>
                  </a:lnSpc>
                  <a:spcBef>
                    <a:spcPts val="300"/>
                  </a:spcBef>
                  <a:defRPr sz="900">
                    <a:solidFill>
                      <a:srgbClr val="FFFFFF"/>
                    </a:solidFill>
                  </a:defRPr>
                </a:lvl1pPr>
              </a:lstStyle>
              <a:p>
                <a:r>
                  <a:t>Ad Observatory </a:t>
                </a:r>
              </a:p>
            </p:txBody>
          </p:sp>
        </p:grpSp>
        <p:grpSp>
          <p:nvGrpSpPr>
            <p:cNvPr id="449" name="Group"/>
            <p:cNvGrpSpPr/>
            <p:nvPr/>
          </p:nvGrpSpPr>
          <p:grpSpPr>
            <a:xfrm>
              <a:off x="2147331" y="2454232"/>
              <a:ext cx="1132617" cy="566309"/>
              <a:chOff x="0" y="0"/>
              <a:chExt cx="1132616" cy="566308"/>
            </a:xfrm>
          </p:grpSpPr>
          <p:sp>
            <p:nvSpPr>
              <p:cNvPr id="447" name="Rectangle"/>
              <p:cNvSpPr/>
              <p:nvPr/>
            </p:nvSpPr>
            <p:spPr>
              <a:xfrm>
                <a:off x="-1" y="-1"/>
                <a:ext cx="1132618" cy="566310"/>
              </a:xfrm>
              <a:prstGeom prst="rect">
                <a:avLst/>
              </a:prstGeom>
              <a:gradFill flip="none" rotWithShape="1">
                <a:gsLst>
                  <a:gs pos="0">
                    <a:schemeClr val="accent4"/>
                  </a:gs>
                  <a:gs pos="99000">
                    <a:schemeClr val="accent6"/>
                  </a:gs>
                </a:gsLst>
                <a:lin ang="5400000" scaled="0"/>
              </a:gradFill>
              <a:ln w="12700" cap="flat">
                <a:noFill/>
                <a:miter lim="400000"/>
              </a:ln>
              <a:effectLst>
                <a:outerShdw blurRad="63500" dist="38100" dir="5400000" rotWithShape="0">
                  <a:srgbClr val="000000">
                    <a:alpha val="60000"/>
                  </a:srgbClr>
                </a:outerShdw>
              </a:effectLst>
            </p:spPr>
            <p:txBody>
              <a:bodyPr wrap="square" lIns="45719" tIns="45719" rIns="45719" bIns="45719" numCol="1" anchor="ctr">
                <a:noAutofit/>
              </a:bodyPr>
              <a:lstStyle/>
              <a:p>
                <a:pPr algn="ctr" defTabSz="400050">
                  <a:lnSpc>
                    <a:spcPct val="90000"/>
                  </a:lnSpc>
                  <a:spcBef>
                    <a:spcPts val="700"/>
                  </a:spcBef>
                  <a:defRPr>
                    <a:solidFill>
                      <a:srgbClr val="FFFFFF"/>
                    </a:solidFill>
                  </a:defRPr>
                </a:pPr>
                <a:endParaRPr/>
              </a:p>
            </p:txBody>
          </p:sp>
          <p:sp>
            <p:nvSpPr>
              <p:cNvPr id="448" name="Political Ad Repository (PAdRE)"/>
              <p:cNvSpPr txBox="1"/>
              <p:nvPr/>
            </p:nvSpPr>
            <p:spPr>
              <a:xfrm>
                <a:off x="0" y="144724"/>
                <a:ext cx="1132617" cy="2768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714" tIns="5714" rIns="5714" bIns="5714" numCol="1" anchor="ctr">
                <a:spAutoFit/>
              </a:bodyPr>
              <a:lstStyle>
                <a:lvl1pPr algn="ctr" defTabSz="400050">
                  <a:lnSpc>
                    <a:spcPct val="90000"/>
                  </a:lnSpc>
                  <a:spcBef>
                    <a:spcPts val="300"/>
                  </a:spcBef>
                  <a:defRPr sz="900">
                    <a:solidFill>
                      <a:srgbClr val="FFFFFF"/>
                    </a:solidFill>
                  </a:defRPr>
                </a:lvl1pPr>
              </a:lstStyle>
              <a:p>
                <a:r>
                  <a:t>Political Ad Repository (PAdRE)</a:t>
                </a:r>
              </a:p>
            </p:txBody>
          </p:sp>
        </p:grpSp>
        <p:grpSp>
          <p:nvGrpSpPr>
            <p:cNvPr id="452" name="Group"/>
            <p:cNvGrpSpPr/>
            <p:nvPr/>
          </p:nvGrpSpPr>
          <p:grpSpPr>
            <a:xfrm>
              <a:off x="2157740" y="3191531"/>
              <a:ext cx="1276018" cy="732934"/>
              <a:chOff x="0" y="0"/>
              <a:chExt cx="1276016" cy="732933"/>
            </a:xfrm>
          </p:grpSpPr>
          <p:sp>
            <p:nvSpPr>
              <p:cNvPr id="450" name="Rectangle"/>
              <p:cNvSpPr/>
              <p:nvPr/>
            </p:nvSpPr>
            <p:spPr>
              <a:xfrm>
                <a:off x="0" y="-1"/>
                <a:ext cx="1276017" cy="732935"/>
              </a:xfrm>
              <a:prstGeom prst="rect">
                <a:avLst/>
              </a:prstGeom>
              <a:gradFill flip="none" rotWithShape="1">
                <a:gsLst>
                  <a:gs pos="0">
                    <a:schemeClr val="accent5"/>
                  </a:gs>
                  <a:gs pos="100000">
                    <a:schemeClr val="accent6"/>
                  </a:gs>
                </a:gsLst>
                <a:lin ang="5400000" scaled="0"/>
              </a:gradFill>
              <a:ln w="12700" cap="flat">
                <a:noFill/>
                <a:miter lim="400000"/>
              </a:ln>
              <a:effectLst>
                <a:outerShdw blurRad="63500" dist="38100" dir="5400000" rotWithShape="0">
                  <a:srgbClr val="000000">
                    <a:alpha val="60000"/>
                  </a:srgbClr>
                </a:outerShdw>
              </a:effectLst>
            </p:spPr>
            <p:txBody>
              <a:bodyPr wrap="square" lIns="45719" tIns="45719" rIns="45719" bIns="45719" numCol="1" anchor="ctr">
                <a:noAutofit/>
              </a:bodyPr>
              <a:lstStyle/>
              <a:p>
                <a:pPr algn="ctr" defTabSz="400050">
                  <a:lnSpc>
                    <a:spcPct val="90000"/>
                  </a:lnSpc>
                  <a:spcBef>
                    <a:spcPts val="700"/>
                  </a:spcBef>
                  <a:defRPr>
                    <a:solidFill>
                      <a:srgbClr val="FFFFFF"/>
                    </a:solidFill>
                  </a:defRPr>
                </a:pPr>
                <a:endParaRPr/>
              </a:p>
            </p:txBody>
          </p:sp>
          <p:sp>
            <p:nvSpPr>
              <p:cNvPr id="451" name="Training workshops with IEC and journalists on political ad spend on social media"/>
              <p:cNvSpPr txBox="1"/>
              <p:nvPr/>
            </p:nvSpPr>
            <p:spPr>
              <a:xfrm>
                <a:off x="0" y="102306"/>
                <a:ext cx="1276017" cy="5283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714" tIns="5714" rIns="5714" bIns="5714" numCol="1" anchor="ctr">
                <a:spAutoFit/>
              </a:bodyPr>
              <a:lstStyle>
                <a:lvl1pPr algn="ctr" defTabSz="400050">
                  <a:lnSpc>
                    <a:spcPct val="90000"/>
                  </a:lnSpc>
                  <a:spcBef>
                    <a:spcPts val="300"/>
                  </a:spcBef>
                  <a:defRPr sz="900">
                    <a:solidFill>
                      <a:srgbClr val="FFFFFF"/>
                    </a:solidFill>
                  </a:defRPr>
                </a:lvl1pPr>
              </a:lstStyle>
              <a:p>
                <a:r>
                  <a:t>Training workshops with IEC and journalists on political ad spend on social media </a:t>
                </a:r>
              </a:p>
            </p:txBody>
          </p:sp>
        </p:grpSp>
        <p:grpSp>
          <p:nvGrpSpPr>
            <p:cNvPr id="455" name="Group"/>
            <p:cNvGrpSpPr/>
            <p:nvPr/>
          </p:nvGrpSpPr>
          <p:grpSpPr>
            <a:xfrm>
              <a:off x="3724493" y="784795"/>
              <a:ext cx="1347623" cy="718594"/>
              <a:chOff x="0" y="0"/>
              <a:chExt cx="1347621" cy="718593"/>
            </a:xfrm>
          </p:grpSpPr>
          <p:sp>
            <p:nvSpPr>
              <p:cNvPr id="453" name="Rectangle"/>
              <p:cNvSpPr/>
              <p:nvPr/>
            </p:nvSpPr>
            <p:spPr>
              <a:xfrm>
                <a:off x="-1" y="0"/>
                <a:ext cx="1347623" cy="718594"/>
              </a:xfrm>
              <a:prstGeom prst="rect">
                <a:avLst/>
              </a:prstGeom>
              <a:gradFill flip="none" rotWithShape="1">
                <a:gsLst>
                  <a:gs pos="0">
                    <a:srgbClr val="7030A0"/>
                  </a:gs>
                  <a:gs pos="100000">
                    <a:srgbClr val="C00000"/>
                  </a:gs>
                </a:gsLst>
                <a:lin ang="5400000" scaled="0"/>
              </a:gradFill>
              <a:ln w="12700" cap="flat">
                <a:noFill/>
                <a:miter lim="400000"/>
              </a:ln>
              <a:effectLst>
                <a:outerShdw blurRad="63500" dist="38100" dir="5400000" rotWithShape="0">
                  <a:srgbClr val="000000">
                    <a:alpha val="60000"/>
                  </a:srgbClr>
                </a:outerShdw>
              </a:effectLst>
            </p:spPr>
            <p:txBody>
              <a:bodyPr wrap="square" lIns="45719" tIns="45719" rIns="45719" bIns="45719" numCol="1" anchor="ctr">
                <a:noAutofit/>
              </a:bodyPr>
              <a:lstStyle/>
              <a:p>
                <a:pPr algn="ctr" defTabSz="488950">
                  <a:lnSpc>
                    <a:spcPct val="90000"/>
                  </a:lnSpc>
                  <a:spcBef>
                    <a:spcPts val="700"/>
                  </a:spcBef>
                  <a:defRPr>
                    <a:solidFill>
                      <a:srgbClr val="FFFFFF"/>
                    </a:solidFill>
                  </a:defRPr>
                </a:pPr>
                <a:endParaRPr/>
              </a:p>
            </p:txBody>
          </p:sp>
          <p:sp>
            <p:nvSpPr>
              <p:cNvPr id="454" name="Quality, fair, equitable media coverage"/>
              <p:cNvSpPr txBox="1"/>
              <p:nvPr/>
            </p:nvSpPr>
            <p:spPr>
              <a:xfrm>
                <a:off x="0" y="121171"/>
                <a:ext cx="1347622" cy="47625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985" tIns="6985" rIns="6985" bIns="6985" numCol="1" anchor="ctr">
                <a:spAutoFit/>
              </a:bodyPr>
              <a:lstStyle>
                <a:lvl1pPr algn="ctr" defTabSz="488950">
                  <a:lnSpc>
                    <a:spcPct val="90000"/>
                  </a:lnSpc>
                  <a:spcBef>
                    <a:spcPts val="400"/>
                  </a:spcBef>
                  <a:defRPr sz="1100" b="1">
                    <a:solidFill>
                      <a:srgbClr val="FFFFFF"/>
                    </a:solidFill>
                  </a:defRPr>
                </a:lvl1pPr>
              </a:lstStyle>
              <a:p>
                <a:r>
                  <a:t>Quality, fair, equitable media coverage</a:t>
                </a:r>
              </a:p>
            </p:txBody>
          </p:sp>
        </p:grpSp>
        <p:grpSp>
          <p:nvGrpSpPr>
            <p:cNvPr id="458" name="Group"/>
            <p:cNvGrpSpPr/>
            <p:nvPr/>
          </p:nvGrpSpPr>
          <p:grpSpPr>
            <a:xfrm>
              <a:off x="4088932" y="1750843"/>
              <a:ext cx="1280254" cy="566309"/>
              <a:chOff x="0" y="0"/>
              <a:chExt cx="1280252" cy="566308"/>
            </a:xfrm>
          </p:grpSpPr>
          <p:sp>
            <p:nvSpPr>
              <p:cNvPr id="456" name="Rectangle"/>
              <p:cNvSpPr/>
              <p:nvPr/>
            </p:nvSpPr>
            <p:spPr>
              <a:xfrm>
                <a:off x="0" y="-1"/>
                <a:ext cx="1280253" cy="566310"/>
              </a:xfrm>
              <a:prstGeom prst="rect">
                <a:avLst/>
              </a:prstGeom>
              <a:gradFill flip="none" rotWithShape="1">
                <a:gsLst>
                  <a:gs pos="0">
                    <a:schemeClr val="accent4"/>
                  </a:gs>
                  <a:gs pos="100000">
                    <a:schemeClr val="accent6"/>
                  </a:gs>
                </a:gsLst>
                <a:lin ang="5400000" scaled="0"/>
              </a:gradFill>
              <a:ln w="12700" cap="flat">
                <a:noFill/>
                <a:miter lim="400000"/>
              </a:ln>
              <a:effectLst>
                <a:outerShdw blurRad="63500" dist="38100" dir="5400000" rotWithShape="0">
                  <a:srgbClr val="000000">
                    <a:alpha val="60000"/>
                  </a:srgbClr>
                </a:outerShdw>
              </a:effectLst>
            </p:spPr>
            <p:txBody>
              <a:bodyPr wrap="square" lIns="45719" tIns="45719" rIns="45719" bIns="45719" numCol="1" anchor="ctr">
                <a:noAutofit/>
              </a:bodyPr>
              <a:lstStyle/>
              <a:p>
                <a:pPr algn="ctr" defTabSz="400050">
                  <a:lnSpc>
                    <a:spcPct val="90000"/>
                  </a:lnSpc>
                  <a:spcBef>
                    <a:spcPts val="700"/>
                  </a:spcBef>
                  <a:defRPr>
                    <a:solidFill>
                      <a:srgbClr val="FFFFFF"/>
                    </a:solidFill>
                  </a:defRPr>
                </a:pPr>
                <a:endParaRPr/>
              </a:p>
            </p:txBody>
          </p:sp>
          <p:sp>
            <p:nvSpPr>
              <p:cNvPr id="457" name="Public facing dashboard with live election coverage results"/>
              <p:cNvSpPr txBox="1"/>
              <p:nvPr/>
            </p:nvSpPr>
            <p:spPr>
              <a:xfrm>
                <a:off x="0" y="18994"/>
                <a:ext cx="1280253" cy="5283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714" tIns="5714" rIns="5714" bIns="5714" numCol="1" anchor="ctr">
                <a:spAutoFit/>
              </a:bodyPr>
              <a:lstStyle>
                <a:lvl1pPr algn="ctr" defTabSz="400050">
                  <a:lnSpc>
                    <a:spcPct val="90000"/>
                  </a:lnSpc>
                  <a:spcBef>
                    <a:spcPts val="300"/>
                  </a:spcBef>
                  <a:defRPr sz="900">
                    <a:solidFill>
                      <a:srgbClr val="FFFFFF"/>
                    </a:solidFill>
                  </a:defRPr>
                </a:lvl1pPr>
              </a:lstStyle>
              <a:p>
                <a:r>
                  <a:t>Public facing dashboard with live election coverage results</a:t>
                </a:r>
              </a:p>
            </p:txBody>
          </p:sp>
        </p:grpSp>
        <p:grpSp>
          <p:nvGrpSpPr>
            <p:cNvPr id="461" name="Group"/>
            <p:cNvGrpSpPr/>
            <p:nvPr/>
          </p:nvGrpSpPr>
          <p:grpSpPr>
            <a:xfrm>
              <a:off x="4088932" y="2496321"/>
              <a:ext cx="1132618" cy="566309"/>
              <a:chOff x="0" y="0"/>
              <a:chExt cx="1132616" cy="566308"/>
            </a:xfrm>
          </p:grpSpPr>
          <p:sp>
            <p:nvSpPr>
              <p:cNvPr id="459" name="Rectangle"/>
              <p:cNvSpPr/>
              <p:nvPr/>
            </p:nvSpPr>
            <p:spPr>
              <a:xfrm>
                <a:off x="-1" y="-1"/>
                <a:ext cx="1132618" cy="566310"/>
              </a:xfrm>
              <a:prstGeom prst="rect">
                <a:avLst/>
              </a:prstGeom>
              <a:gradFill flip="none" rotWithShape="1">
                <a:gsLst>
                  <a:gs pos="0">
                    <a:schemeClr val="accent4"/>
                  </a:gs>
                  <a:gs pos="100000">
                    <a:schemeClr val="accent6"/>
                  </a:gs>
                </a:gsLst>
                <a:lin ang="5400000" scaled="0"/>
              </a:gradFill>
              <a:ln w="12700" cap="flat">
                <a:noFill/>
                <a:miter lim="400000"/>
              </a:ln>
              <a:effectLst>
                <a:outerShdw blurRad="63500" dist="38100" dir="5400000" rotWithShape="0">
                  <a:srgbClr val="000000">
                    <a:alpha val="60000"/>
                  </a:srgbClr>
                </a:outerShdw>
              </a:effectLst>
            </p:spPr>
            <p:txBody>
              <a:bodyPr wrap="square" lIns="45719" tIns="45719" rIns="45719" bIns="45719" numCol="1" anchor="ctr">
                <a:noAutofit/>
              </a:bodyPr>
              <a:lstStyle/>
              <a:p>
                <a:pPr algn="ctr" defTabSz="400050">
                  <a:lnSpc>
                    <a:spcPct val="90000"/>
                  </a:lnSpc>
                  <a:spcBef>
                    <a:spcPts val="700"/>
                  </a:spcBef>
                  <a:defRPr>
                    <a:solidFill>
                      <a:srgbClr val="FFFFFF"/>
                    </a:solidFill>
                  </a:defRPr>
                </a:pPr>
                <a:endParaRPr/>
              </a:p>
            </p:txBody>
          </p:sp>
          <p:sp>
            <p:nvSpPr>
              <p:cNvPr id="460" name="Elections journalism fellowship"/>
              <p:cNvSpPr txBox="1"/>
              <p:nvPr/>
            </p:nvSpPr>
            <p:spPr>
              <a:xfrm>
                <a:off x="0" y="144724"/>
                <a:ext cx="1132617" cy="2768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714" tIns="5714" rIns="5714" bIns="5714" numCol="1" anchor="ctr">
                <a:spAutoFit/>
              </a:bodyPr>
              <a:lstStyle>
                <a:lvl1pPr algn="ctr" defTabSz="400050">
                  <a:lnSpc>
                    <a:spcPct val="90000"/>
                  </a:lnSpc>
                  <a:spcBef>
                    <a:spcPts val="300"/>
                  </a:spcBef>
                  <a:defRPr sz="900">
                    <a:solidFill>
                      <a:srgbClr val="FFFFFF"/>
                    </a:solidFill>
                  </a:defRPr>
                </a:lvl1pPr>
              </a:lstStyle>
              <a:p>
                <a:r>
                  <a:t>Elections journalism fellowship</a:t>
                </a:r>
              </a:p>
            </p:txBody>
          </p:sp>
        </p:grpSp>
        <p:grpSp>
          <p:nvGrpSpPr>
            <p:cNvPr id="464" name="Group"/>
            <p:cNvGrpSpPr/>
            <p:nvPr/>
          </p:nvGrpSpPr>
          <p:grpSpPr>
            <a:xfrm>
              <a:off x="4098831" y="3230374"/>
              <a:ext cx="1132618" cy="566309"/>
              <a:chOff x="0" y="0"/>
              <a:chExt cx="1132616" cy="566308"/>
            </a:xfrm>
          </p:grpSpPr>
          <p:sp>
            <p:nvSpPr>
              <p:cNvPr id="462" name="Rectangle"/>
              <p:cNvSpPr/>
              <p:nvPr/>
            </p:nvSpPr>
            <p:spPr>
              <a:xfrm>
                <a:off x="-1" y="-1"/>
                <a:ext cx="1132618" cy="566310"/>
              </a:xfrm>
              <a:prstGeom prst="rect">
                <a:avLst/>
              </a:prstGeom>
              <a:gradFill flip="none" rotWithShape="1">
                <a:gsLst>
                  <a:gs pos="0">
                    <a:schemeClr val="accent4"/>
                  </a:gs>
                  <a:gs pos="100000">
                    <a:schemeClr val="accent6"/>
                  </a:gs>
                </a:gsLst>
                <a:lin ang="5400000" scaled="0"/>
              </a:gradFill>
              <a:ln w="12700" cap="flat">
                <a:noFill/>
                <a:miter lim="400000"/>
              </a:ln>
              <a:effectLst>
                <a:outerShdw blurRad="63500" dist="38100" dir="5400000" rotWithShape="0">
                  <a:srgbClr val="000000">
                    <a:alpha val="60000"/>
                  </a:srgbClr>
                </a:outerShdw>
              </a:effectLst>
            </p:spPr>
            <p:txBody>
              <a:bodyPr wrap="square" lIns="45719" tIns="45719" rIns="45719" bIns="45719" numCol="1" anchor="ctr">
                <a:noAutofit/>
              </a:bodyPr>
              <a:lstStyle/>
              <a:p>
                <a:pPr algn="ctr" defTabSz="400050">
                  <a:lnSpc>
                    <a:spcPct val="90000"/>
                  </a:lnSpc>
                  <a:spcBef>
                    <a:spcPts val="700"/>
                  </a:spcBef>
                  <a:defRPr>
                    <a:solidFill>
                      <a:srgbClr val="FFFFFF"/>
                    </a:solidFill>
                  </a:defRPr>
                </a:pPr>
                <a:endParaRPr/>
              </a:p>
            </p:txBody>
          </p:sp>
          <p:sp>
            <p:nvSpPr>
              <p:cNvPr id="463" name="Produce monthly elections coverage analysis"/>
              <p:cNvSpPr txBox="1"/>
              <p:nvPr/>
            </p:nvSpPr>
            <p:spPr>
              <a:xfrm>
                <a:off x="0" y="81859"/>
                <a:ext cx="1132617" cy="40259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714" tIns="5714" rIns="5714" bIns="5714" numCol="1" anchor="ctr">
                <a:spAutoFit/>
              </a:bodyPr>
              <a:lstStyle>
                <a:lvl1pPr algn="ctr" defTabSz="400050">
                  <a:lnSpc>
                    <a:spcPct val="90000"/>
                  </a:lnSpc>
                  <a:spcBef>
                    <a:spcPts val="300"/>
                  </a:spcBef>
                  <a:defRPr sz="900">
                    <a:solidFill>
                      <a:srgbClr val="FFFFFF"/>
                    </a:solidFill>
                  </a:defRPr>
                </a:lvl1pPr>
              </a:lstStyle>
              <a:p>
                <a:r>
                  <a:t>Produce monthly elections coverage analysis </a:t>
                </a:r>
              </a:p>
            </p:txBody>
          </p:sp>
        </p:grpSp>
        <p:grpSp>
          <p:nvGrpSpPr>
            <p:cNvPr id="467" name="Group"/>
            <p:cNvGrpSpPr/>
            <p:nvPr/>
          </p:nvGrpSpPr>
          <p:grpSpPr>
            <a:xfrm>
              <a:off x="5587251" y="800158"/>
              <a:ext cx="1279404" cy="636107"/>
              <a:chOff x="0" y="0"/>
              <a:chExt cx="1279403" cy="636105"/>
            </a:xfrm>
          </p:grpSpPr>
          <p:sp>
            <p:nvSpPr>
              <p:cNvPr id="465" name="Rectangle"/>
              <p:cNvSpPr/>
              <p:nvPr/>
            </p:nvSpPr>
            <p:spPr>
              <a:xfrm>
                <a:off x="-1" y="-1"/>
                <a:ext cx="1279405" cy="636107"/>
              </a:xfrm>
              <a:prstGeom prst="rect">
                <a:avLst/>
              </a:prstGeom>
              <a:gradFill flip="none" rotWithShape="1">
                <a:gsLst>
                  <a:gs pos="0">
                    <a:srgbClr val="7030A0"/>
                  </a:gs>
                  <a:gs pos="100000">
                    <a:srgbClr val="C00000"/>
                  </a:gs>
                </a:gsLst>
                <a:lin ang="5400000" scaled="0"/>
              </a:gradFill>
              <a:ln w="12700" cap="flat">
                <a:noFill/>
                <a:miter lim="400000"/>
              </a:ln>
              <a:effectLst>
                <a:outerShdw blurRad="63500" dist="38100" dir="5400000" rotWithShape="0">
                  <a:srgbClr val="000000">
                    <a:alpha val="60000"/>
                  </a:srgbClr>
                </a:outerShdw>
              </a:effectLst>
            </p:spPr>
            <p:txBody>
              <a:bodyPr wrap="square" lIns="45719" tIns="45719" rIns="45719" bIns="45719" numCol="1" anchor="ctr">
                <a:noAutofit/>
              </a:bodyPr>
              <a:lstStyle/>
              <a:p>
                <a:pPr algn="ctr" defTabSz="488950">
                  <a:lnSpc>
                    <a:spcPct val="90000"/>
                  </a:lnSpc>
                  <a:spcBef>
                    <a:spcPts val="700"/>
                  </a:spcBef>
                  <a:defRPr>
                    <a:solidFill>
                      <a:srgbClr val="FFFFFF"/>
                    </a:solidFill>
                  </a:defRPr>
                </a:pPr>
                <a:endParaRPr/>
              </a:p>
            </p:txBody>
          </p:sp>
          <p:sp>
            <p:nvSpPr>
              <p:cNvPr id="466" name="Democracy awareness and literacy campaign"/>
              <p:cNvSpPr txBox="1"/>
              <p:nvPr/>
            </p:nvSpPr>
            <p:spPr>
              <a:xfrm>
                <a:off x="0" y="79927"/>
                <a:ext cx="1279404" cy="47625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985" tIns="6985" rIns="6985" bIns="6985" numCol="1" anchor="ctr">
                <a:spAutoFit/>
              </a:bodyPr>
              <a:lstStyle>
                <a:lvl1pPr algn="ctr" defTabSz="488950">
                  <a:lnSpc>
                    <a:spcPct val="90000"/>
                  </a:lnSpc>
                  <a:spcBef>
                    <a:spcPts val="400"/>
                  </a:spcBef>
                  <a:defRPr sz="1100" b="1">
                    <a:solidFill>
                      <a:srgbClr val="FFFFFF"/>
                    </a:solidFill>
                  </a:defRPr>
                </a:lvl1pPr>
              </a:lstStyle>
              <a:p>
                <a:r>
                  <a:t>Democracy awareness and literacy campaign </a:t>
                </a:r>
              </a:p>
            </p:txBody>
          </p:sp>
        </p:grpSp>
        <p:grpSp>
          <p:nvGrpSpPr>
            <p:cNvPr id="470" name="Group"/>
            <p:cNvGrpSpPr/>
            <p:nvPr/>
          </p:nvGrpSpPr>
          <p:grpSpPr>
            <a:xfrm>
              <a:off x="6008573" y="1713178"/>
              <a:ext cx="1245788" cy="566309"/>
              <a:chOff x="0" y="0"/>
              <a:chExt cx="1245787" cy="566308"/>
            </a:xfrm>
          </p:grpSpPr>
          <p:sp>
            <p:nvSpPr>
              <p:cNvPr id="468" name="Rectangle"/>
              <p:cNvSpPr/>
              <p:nvPr/>
            </p:nvSpPr>
            <p:spPr>
              <a:xfrm>
                <a:off x="-1" y="-1"/>
                <a:ext cx="1245789" cy="566310"/>
              </a:xfrm>
              <a:prstGeom prst="rect">
                <a:avLst/>
              </a:prstGeom>
              <a:gradFill flip="none" rotWithShape="1">
                <a:gsLst>
                  <a:gs pos="0">
                    <a:schemeClr val="accent4"/>
                  </a:gs>
                  <a:gs pos="100000">
                    <a:schemeClr val="accent6"/>
                  </a:gs>
                </a:gsLst>
                <a:lin ang="5400000" scaled="0"/>
              </a:gradFill>
              <a:ln w="12700" cap="flat">
                <a:noFill/>
                <a:miter lim="400000"/>
              </a:ln>
              <a:effectLst>
                <a:outerShdw blurRad="63500" dist="38100" dir="5400000" rotWithShape="0">
                  <a:srgbClr val="000000">
                    <a:alpha val="60000"/>
                  </a:srgbClr>
                </a:outerShdw>
              </a:effectLst>
            </p:spPr>
            <p:txBody>
              <a:bodyPr wrap="square" lIns="45719" tIns="45719" rIns="45719" bIns="45719" numCol="1" anchor="ctr">
                <a:noAutofit/>
              </a:bodyPr>
              <a:lstStyle/>
              <a:p>
                <a:pPr algn="ctr" defTabSz="400050">
                  <a:lnSpc>
                    <a:spcPct val="90000"/>
                  </a:lnSpc>
                  <a:spcBef>
                    <a:spcPts val="700"/>
                  </a:spcBef>
                  <a:defRPr>
                    <a:solidFill>
                      <a:srgbClr val="FFFFFF"/>
                    </a:solidFill>
                  </a:defRPr>
                </a:pPr>
                <a:endParaRPr/>
              </a:p>
            </p:txBody>
          </p:sp>
          <p:sp>
            <p:nvSpPr>
              <p:cNvPr id="469" name="Strategic social media campaign (in partnership with the IEC)"/>
              <p:cNvSpPr txBox="1"/>
              <p:nvPr/>
            </p:nvSpPr>
            <p:spPr>
              <a:xfrm>
                <a:off x="0" y="18994"/>
                <a:ext cx="1245788" cy="5283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714" tIns="5714" rIns="5714" bIns="5714" numCol="1" anchor="ctr">
                <a:spAutoFit/>
              </a:bodyPr>
              <a:lstStyle>
                <a:lvl1pPr algn="ctr" defTabSz="400050">
                  <a:lnSpc>
                    <a:spcPct val="90000"/>
                  </a:lnSpc>
                  <a:spcBef>
                    <a:spcPts val="300"/>
                  </a:spcBef>
                  <a:defRPr sz="900">
                    <a:solidFill>
                      <a:srgbClr val="FFFFFF"/>
                    </a:solidFill>
                  </a:defRPr>
                </a:lvl1pPr>
              </a:lstStyle>
              <a:p>
                <a:r>
                  <a:t>Strategic social media campaign (in partnership with the IEC)</a:t>
                </a:r>
              </a:p>
            </p:txBody>
          </p:sp>
        </p:grpSp>
      </p:gr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5" name="Picture 285" descr="Picture 285"/>
          <p:cNvPicPr>
            <a:picLocks noChangeAspect="1"/>
          </p:cNvPicPr>
          <p:nvPr/>
        </p:nvPicPr>
        <p:blipFill>
          <a:blip r:embed="rId3">
            <a:extLst/>
          </a:blip>
          <a:srcRect l="3613"/>
          <a:stretch>
            <a:fillRect/>
          </a:stretch>
        </p:blipFill>
        <p:spPr>
          <a:xfrm>
            <a:off x="-1" y="2002263"/>
            <a:ext cx="3027760" cy="3141237"/>
          </a:xfrm>
          <a:prstGeom prst="rect">
            <a:avLst/>
          </a:prstGeom>
          <a:ln w="12700">
            <a:miter lim="400000"/>
          </a:ln>
        </p:spPr>
      </p:pic>
      <p:pic>
        <p:nvPicPr>
          <p:cNvPr id="476" name="Picture 287" descr="Picture 287"/>
          <p:cNvPicPr>
            <a:picLocks noChangeAspect="1"/>
          </p:cNvPicPr>
          <p:nvPr/>
        </p:nvPicPr>
        <p:blipFill>
          <a:blip r:embed="rId4">
            <a:extLst/>
          </a:blip>
          <a:srcRect l="35640"/>
          <a:stretch>
            <a:fillRect/>
          </a:stretch>
        </p:blipFill>
        <p:spPr>
          <a:xfrm>
            <a:off x="-1" y="2169260"/>
            <a:ext cx="1141810" cy="1774090"/>
          </a:xfrm>
          <a:prstGeom prst="rect">
            <a:avLst/>
          </a:prstGeom>
          <a:ln w="12700">
            <a:miter lim="400000"/>
          </a:ln>
        </p:spPr>
      </p:pic>
      <p:sp>
        <p:nvSpPr>
          <p:cNvPr id="477" name="Oval 289"/>
          <p:cNvSpPr/>
          <p:nvPr/>
        </p:nvSpPr>
        <p:spPr>
          <a:xfrm>
            <a:off x="6456758" y="1257300"/>
            <a:ext cx="2114551" cy="2114550"/>
          </a:xfrm>
          <a:prstGeom prst="ellipse">
            <a:avLst/>
          </a:prstGeom>
          <a:gradFill>
            <a:gsLst>
              <a:gs pos="0">
                <a:srgbClr val="7AC4F0">
                  <a:alpha val="7000"/>
                </a:srgbClr>
              </a:gs>
              <a:gs pos="36000">
                <a:srgbClr val="7AC4F0">
                  <a:alpha val="6000"/>
                </a:srgbClr>
              </a:gs>
              <a:gs pos="69000">
                <a:srgbClr val="7AC4F0">
                  <a:alpha val="0"/>
                </a:srgbClr>
              </a:gs>
            </a:gsLst>
            <a:path path="circle">
              <a:fillToRect l="37721" t="-19636" r="62278" b="119636"/>
            </a:path>
          </a:gradFill>
          <a:ln w="12700">
            <a:miter lim="400000"/>
          </a:ln>
        </p:spPr>
        <p:txBody>
          <a:bodyPr lIns="45719" rIns="45719"/>
          <a:lstStyle/>
          <a:p>
            <a:pPr>
              <a:defRPr>
                <a:solidFill>
                  <a:srgbClr val="FFFFFF"/>
                </a:solidFill>
              </a:defRPr>
            </a:pPr>
            <a:endParaRPr/>
          </a:p>
        </p:txBody>
      </p:sp>
      <p:pic>
        <p:nvPicPr>
          <p:cNvPr id="478" name="Picture 291" descr="Picture 291"/>
          <p:cNvPicPr>
            <a:picLocks noChangeAspect="1"/>
          </p:cNvPicPr>
          <p:nvPr/>
        </p:nvPicPr>
        <p:blipFill>
          <a:blip r:embed="rId5">
            <a:extLst/>
          </a:blip>
          <a:srcRect t="28812"/>
          <a:stretch>
            <a:fillRect/>
          </a:stretch>
        </p:blipFill>
        <p:spPr>
          <a:xfrm>
            <a:off x="5999558" y="0"/>
            <a:ext cx="1202541" cy="856056"/>
          </a:xfrm>
          <a:prstGeom prst="rect">
            <a:avLst/>
          </a:prstGeom>
          <a:ln w="12700">
            <a:miter lim="400000"/>
          </a:ln>
        </p:spPr>
      </p:pic>
      <p:pic>
        <p:nvPicPr>
          <p:cNvPr id="479" name="Picture 293" descr="Picture 293"/>
          <p:cNvPicPr>
            <a:picLocks noChangeAspect="1"/>
          </p:cNvPicPr>
          <p:nvPr/>
        </p:nvPicPr>
        <p:blipFill>
          <a:blip r:embed="rId6">
            <a:extLst/>
          </a:blip>
          <a:srcRect b="23320"/>
          <a:stretch>
            <a:fillRect/>
          </a:stretch>
        </p:blipFill>
        <p:spPr>
          <a:xfrm>
            <a:off x="6456758" y="4572000"/>
            <a:ext cx="745301" cy="571500"/>
          </a:xfrm>
          <a:prstGeom prst="rect">
            <a:avLst/>
          </a:prstGeom>
          <a:ln w="12700">
            <a:miter lim="400000"/>
          </a:ln>
        </p:spPr>
      </p:pic>
      <p:sp>
        <p:nvSpPr>
          <p:cNvPr id="480" name="Rectangle 295"/>
          <p:cNvSpPr/>
          <p:nvPr/>
        </p:nvSpPr>
        <p:spPr>
          <a:xfrm>
            <a:off x="7828359" y="0"/>
            <a:ext cx="514351" cy="85725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pPr>
              <a:defRPr>
                <a:solidFill>
                  <a:srgbClr val="FFFFFF"/>
                </a:solidFill>
              </a:defRPr>
            </a:pPr>
            <a:endParaRPr/>
          </a:p>
        </p:txBody>
      </p:sp>
      <p:sp>
        <p:nvSpPr>
          <p:cNvPr id="481" name="Google Shape;109;p20"/>
          <p:cNvSpPr txBox="1">
            <a:spLocks noGrp="1"/>
          </p:cNvSpPr>
          <p:nvPr>
            <p:ph type="title"/>
          </p:nvPr>
        </p:nvSpPr>
        <p:spPr>
          <a:xfrm>
            <a:off x="484584" y="339537"/>
            <a:ext cx="4221916" cy="1050399"/>
          </a:xfrm>
          <a:prstGeom prst="rect">
            <a:avLst/>
          </a:prstGeom>
        </p:spPr>
        <p:txBody>
          <a:bodyPr lIns="45719" tIns="45719" rIns="45719" bIns="45719" anchor="t"/>
          <a:lstStyle>
            <a:lvl1pPr defTabSz="457200">
              <a:defRPr sz="3700"/>
            </a:lvl1pPr>
          </a:lstStyle>
          <a:p>
            <a:r>
              <a:t>DEXTER explained</a:t>
            </a:r>
          </a:p>
        </p:txBody>
      </p:sp>
      <p:sp>
        <p:nvSpPr>
          <p:cNvPr id="482" name="Freeform 7"/>
          <p:cNvSpPr/>
          <p:nvPr/>
        </p:nvSpPr>
        <p:spPr>
          <a:xfrm>
            <a:off x="4837381" y="-1"/>
            <a:ext cx="419606" cy="2782231"/>
          </a:xfrm>
          <a:custGeom>
            <a:avLst/>
            <a:gdLst/>
            <a:ahLst/>
            <a:cxnLst>
              <a:cxn ang="0">
                <a:pos x="wd2" y="hd2"/>
              </a:cxn>
              <a:cxn ang="5400000">
                <a:pos x="wd2" y="hd2"/>
              </a:cxn>
              <a:cxn ang="10800000">
                <a:pos x="wd2" y="hd2"/>
              </a:cxn>
              <a:cxn ang="16200000">
                <a:pos x="wd2" y="hd2"/>
              </a:cxn>
            </a:cxnLst>
            <a:rect l="0" t="0" r="r" b="b"/>
            <a:pathLst>
              <a:path w="20398" h="21600" extrusionOk="0">
                <a:moveTo>
                  <a:pt x="0" y="0"/>
                </a:moveTo>
                <a:lnTo>
                  <a:pt x="17280" y="0"/>
                </a:lnTo>
                <a:lnTo>
                  <a:pt x="17713" y="939"/>
                </a:lnTo>
                <a:cubicBezTo>
                  <a:pt x="20128" y="6683"/>
                  <a:pt x="21600" y="17973"/>
                  <a:pt x="19103" y="21382"/>
                </a:cubicBezTo>
                <a:cubicBezTo>
                  <a:pt x="18260" y="21454"/>
                  <a:pt x="17422" y="21528"/>
                  <a:pt x="16580" y="21600"/>
                </a:cubicBezTo>
                <a:lnTo>
                  <a:pt x="16342" y="20440"/>
                </a:lnTo>
                <a:lnTo>
                  <a:pt x="16172" y="19847"/>
                </a:lnTo>
                <a:lnTo>
                  <a:pt x="16002" y="19240"/>
                </a:lnTo>
                <a:lnTo>
                  <a:pt x="15821" y="18625"/>
                </a:lnTo>
                <a:lnTo>
                  <a:pt x="15589" y="18007"/>
                </a:lnTo>
                <a:lnTo>
                  <a:pt x="15349" y="17377"/>
                </a:lnTo>
                <a:lnTo>
                  <a:pt x="15106" y="16737"/>
                </a:lnTo>
                <a:lnTo>
                  <a:pt x="14833" y="16088"/>
                </a:lnTo>
                <a:lnTo>
                  <a:pt x="14502" y="15433"/>
                </a:lnTo>
                <a:lnTo>
                  <a:pt x="14188" y="14770"/>
                </a:lnTo>
                <a:lnTo>
                  <a:pt x="13826" y="14100"/>
                </a:lnTo>
                <a:lnTo>
                  <a:pt x="13429" y="13425"/>
                </a:lnTo>
                <a:lnTo>
                  <a:pt x="13033" y="12747"/>
                </a:lnTo>
                <a:lnTo>
                  <a:pt x="12578" y="12061"/>
                </a:lnTo>
                <a:lnTo>
                  <a:pt x="12121" y="11367"/>
                </a:lnTo>
                <a:lnTo>
                  <a:pt x="11635" y="10677"/>
                </a:lnTo>
                <a:lnTo>
                  <a:pt x="11099" y="9980"/>
                </a:lnTo>
                <a:lnTo>
                  <a:pt x="10525" y="9274"/>
                </a:lnTo>
                <a:lnTo>
                  <a:pt x="9955" y="8568"/>
                </a:lnTo>
                <a:lnTo>
                  <a:pt x="9327" y="7863"/>
                </a:lnTo>
                <a:lnTo>
                  <a:pt x="8643" y="7145"/>
                </a:lnTo>
                <a:lnTo>
                  <a:pt x="7966" y="6440"/>
                </a:lnTo>
                <a:lnTo>
                  <a:pt x="7227" y="5723"/>
                </a:lnTo>
                <a:lnTo>
                  <a:pt x="6459" y="5000"/>
                </a:lnTo>
                <a:lnTo>
                  <a:pt x="5671" y="4290"/>
                </a:lnTo>
                <a:lnTo>
                  <a:pt x="4805" y="3573"/>
                </a:lnTo>
                <a:lnTo>
                  <a:pt x="3906" y="2856"/>
                </a:lnTo>
                <a:lnTo>
                  <a:pt x="3010" y="2139"/>
                </a:lnTo>
                <a:lnTo>
                  <a:pt x="2027" y="1425"/>
                </a:lnTo>
                <a:lnTo>
                  <a:pt x="1026" y="712"/>
                </a:lnTo>
                <a:lnTo>
                  <a:pt x="0" y="0"/>
                </a:lnTo>
                <a:close/>
              </a:path>
            </a:pathLst>
          </a:custGeom>
          <a:solidFill>
            <a:srgbClr val="FFFFFF">
              <a:alpha val="20000"/>
            </a:srgbClr>
          </a:solidFill>
          <a:ln w="12700">
            <a:miter lim="400000"/>
          </a:ln>
        </p:spPr>
        <p:txBody>
          <a:bodyPr lIns="45719" rIns="45719" anchor="ctr"/>
          <a:lstStyle/>
          <a:p>
            <a:pPr algn="ctr">
              <a:defRPr>
                <a:solidFill>
                  <a:srgbClr val="FFFFFF"/>
                </a:solidFill>
              </a:defRPr>
            </a:pPr>
            <a:endParaRPr/>
          </a:p>
        </p:txBody>
      </p:sp>
      <p:sp>
        <p:nvSpPr>
          <p:cNvPr id="483" name="Rectangle 299"/>
          <p:cNvSpPr/>
          <p:nvPr/>
        </p:nvSpPr>
        <p:spPr>
          <a:xfrm>
            <a:off x="5665604" y="0"/>
            <a:ext cx="3478711" cy="51435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484" name="Freeform 5"/>
          <p:cNvSpPr/>
          <p:nvPr/>
        </p:nvSpPr>
        <p:spPr>
          <a:xfrm rot="16200000">
            <a:off x="2929800" y="2067482"/>
            <a:ext cx="5143501" cy="10085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2"/>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3"/>
                </a:lnTo>
                <a:lnTo>
                  <a:pt x="8076" y="3710"/>
                </a:lnTo>
                <a:lnTo>
                  <a:pt x="7674" y="3634"/>
                </a:lnTo>
                <a:lnTo>
                  <a:pt x="6890" y="3421"/>
                </a:lnTo>
                <a:lnTo>
                  <a:pt x="6139" y="3194"/>
                </a:lnTo>
                <a:lnTo>
                  <a:pt x="5417" y="2956"/>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4"/>
                </a:lnTo>
                <a:lnTo>
                  <a:pt x="0" y="0"/>
                </a:lnTo>
                <a:close/>
              </a:path>
            </a:pathLst>
          </a:custGeom>
          <a:solidFill>
            <a:srgbClr val="FFFFFF"/>
          </a:solidFill>
          <a:ln w="12700">
            <a:miter lim="400000"/>
          </a:ln>
        </p:spPr>
        <p:txBody>
          <a:bodyPr lIns="45719" rIns="45719"/>
          <a:lstStyle/>
          <a:p>
            <a:pPr>
              <a:defRPr>
                <a:solidFill>
                  <a:srgbClr val="FFFFFF"/>
                </a:solidFill>
              </a:defRPr>
            </a:pPr>
            <a:endParaRPr/>
          </a:p>
        </p:txBody>
      </p:sp>
      <p:pic>
        <p:nvPicPr>
          <p:cNvPr id="485" name="Picture 2" descr="Picture 2"/>
          <p:cNvPicPr>
            <a:picLocks noChangeAspect="1"/>
          </p:cNvPicPr>
          <p:nvPr/>
        </p:nvPicPr>
        <p:blipFill>
          <a:blip r:embed="rId7">
            <a:extLst/>
          </a:blip>
          <a:stretch>
            <a:fillRect/>
          </a:stretch>
        </p:blipFill>
        <p:spPr>
          <a:xfrm>
            <a:off x="5949531" y="140098"/>
            <a:ext cx="2431652" cy="2431652"/>
          </a:xfrm>
          <a:prstGeom prst="rect">
            <a:avLst/>
          </a:prstGeom>
          <a:ln w="12700">
            <a:miter lim="400000"/>
          </a:ln>
        </p:spPr>
      </p:pic>
      <p:sp>
        <p:nvSpPr>
          <p:cNvPr id="486" name="Rectangle 303"/>
          <p:cNvSpPr/>
          <p:nvPr/>
        </p:nvSpPr>
        <p:spPr>
          <a:xfrm>
            <a:off x="7831835" y="0"/>
            <a:ext cx="514351" cy="85725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pPr>
              <a:defRPr>
                <a:solidFill>
                  <a:srgbClr val="FFFFFF"/>
                </a:solidFill>
              </a:defRPr>
            </a:pPr>
            <a:endParaRPr/>
          </a:p>
        </p:txBody>
      </p:sp>
      <p:pic>
        <p:nvPicPr>
          <p:cNvPr id="487" name="Picture 3" descr="Picture 3"/>
          <p:cNvPicPr>
            <a:picLocks noChangeAspect="1"/>
          </p:cNvPicPr>
          <p:nvPr/>
        </p:nvPicPr>
        <p:blipFill>
          <a:blip r:embed="rId8">
            <a:extLst/>
          </a:blip>
          <a:stretch>
            <a:fillRect/>
          </a:stretch>
        </p:blipFill>
        <p:spPr>
          <a:xfrm>
            <a:off x="5225691" y="2266727"/>
            <a:ext cx="3879329" cy="2317899"/>
          </a:xfrm>
          <a:prstGeom prst="rect">
            <a:avLst/>
          </a:prstGeom>
          <a:ln w="12700">
            <a:miter lim="400000"/>
          </a:ln>
        </p:spPr>
      </p:pic>
      <p:grpSp>
        <p:nvGrpSpPr>
          <p:cNvPr id="500" name="Content Placeholder 2"/>
          <p:cNvGrpSpPr/>
          <p:nvPr/>
        </p:nvGrpSpPr>
        <p:grpSpPr>
          <a:xfrm>
            <a:off x="196581" y="2285227"/>
            <a:ext cx="4772402" cy="994003"/>
            <a:chOff x="0" y="0"/>
            <a:chExt cx="4772401" cy="994002"/>
          </a:xfrm>
        </p:grpSpPr>
        <p:sp>
          <p:nvSpPr>
            <p:cNvPr id="488" name="Rounded Rectangle"/>
            <p:cNvSpPr/>
            <p:nvPr/>
          </p:nvSpPr>
          <p:spPr>
            <a:xfrm>
              <a:off x="0" y="0"/>
              <a:ext cx="1342239" cy="852322"/>
            </a:xfrm>
            <a:prstGeom prst="roundRect">
              <a:avLst>
                <a:gd name="adj" fmla="val 10000"/>
              </a:avLst>
            </a:prstGeom>
            <a:gradFill flip="none" rotWithShape="1">
              <a:gsLst>
                <a:gs pos="0">
                  <a:srgbClr val="EBCE65"/>
                </a:gs>
                <a:gs pos="100000">
                  <a:srgbClr val="C09F21"/>
                </a:gs>
              </a:gsLst>
              <a:lin ang="5400000" scaled="0"/>
            </a:gradFill>
            <a:ln w="12700" cap="flat">
              <a:noFill/>
              <a:miter lim="400000"/>
            </a:ln>
            <a:effectLst>
              <a:outerShdw blurRad="63500" dist="38100" dir="5400000" rotWithShape="0">
                <a:srgbClr val="000000">
                  <a:alpha val="60000"/>
                </a:srgbClr>
              </a:outerShdw>
            </a:effectLst>
          </p:spPr>
          <p:txBody>
            <a:bodyPr wrap="square" lIns="45719" tIns="45719" rIns="45719" bIns="45719" numCol="1" anchor="t">
              <a:noAutofit/>
            </a:bodyPr>
            <a:lstStyle/>
            <a:p>
              <a:pPr>
                <a:defRPr>
                  <a:solidFill>
                    <a:srgbClr val="FFFFFF"/>
                  </a:solidFill>
                </a:defRPr>
              </a:pPr>
              <a:endParaRPr/>
            </a:p>
          </p:txBody>
        </p:sp>
        <p:grpSp>
          <p:nvGrpSpPr>
            <p:cNvPr id="491" name="Group"/>
            <p:cNvGrpSpPr/>
            <p:nvPr/>
          </p:nvGrpSpPr>
          <p:grpSpPr>
            <a:xfrm>
              <a:off x="149136" y="141680"/>
              <a:ext cx="1342240" cy="852323"/>
              <a:chOff x="0" y="0"/>
              <a:chExt cx="1342238" cy="852321"/>
            </a:xfrm>
          </p:grpSpPr>
          <p:sp>
            <p:nvSpPr>
              <p:cNvPr id="489" name="Rounded Rectangle"/>
              <p:cNvSpPr/>
              <p:nvPr/>
            </p:nvSpPr>
            <p:spPr>
              <a:xfrm>
                <a:off x="0" y="0"/>
                <a:ext cx="1342239" cy="852322"/>
              </a:xfrm>
              <a:prstGeom prst="roundRect">
                <a:avLst>
                  <a:gd name="adj" fmla="val 10000"/>
                </a:avLst>
              </a:prstGeom>
              <a:solidFill>
                <a:srgbClr val="FFFFFF">
                  <a:alpha val="90000"/>
                </a:srgbClr>
              </a:solidFill>
              <a:ln w="9525" cap="rnd">
                <a:solidFill>
                  <a:schemeClr val="accent2"/>
                </a:solidFill>
                <a:prstDash val="solid"/>
                <a:round/>
              </a:ln>
              <a:effectLst>
                <a:outerShdw blurRad="38100" dist="25400" dir="5400000" rotWithShape="0">
                  <a:srgbClr val="000000">
                    <a:alpha val="45000"/>
                  </a:srgbClr>
                </a:outerShdw>
              </a:effectLst>
            </p:spPr>
            <p:txBody>
              <a:bodyPr wrap="square" lIns="45719" tIns="45719" rIns="45719" bIns="45719" numCol="1" anchor="ctr">
                <a:noAutofit/>
              </a:bodyPr>
              <a:lstStyle/>
              <a:p>
                <a:pPr algn="ctr" defTabSz="400050">
                  <a:lnSpc>
                    <a:spcPct val="90000"/>
                  </a:lnSpc>
                  <a:spcBef>
                    <a:spcPts val="700"/>
                  </a:spcBef>
                  <a:defRPr sz="900">
                    <a:solidFill>
                      <a:srgbClr val="FFFFFF"/>
                    </a:solidFill>
                  </a:defRPr>
                </a:pPr>
                <a:endParaRPr/>
              </a:p>
            </p:txBody>
          </p:sp>
          <p:sp>
            <p:nvSpPr>
              <p:cNvPr id="490" name="Dexter MMA’s media monitoring civic tech tool.  Over 2 million curated news stories."/>
              <p:cNvSpPr txBox="1"/>
              <p:nvPr/>
            </p:nvSpPr>
            <p:spPr>
              <a:xfrm>
                <a:off x="24964" y="133425"/>
                <a:ext cx="1292310" cy="58547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90" tIns="34290" rIns="34290" bIns="34290" numCol="1" anchor="ctr">
                <a:spAutoFit/>
              </a:bodyPr>
              <a:lstStyle>
                <a:lvl1pPr algn="ctr" defTabSz="400050">
                  <a:lnSpc>
                    <a:spcPct val="90000"/>
                  </a:lnSpc>
                  <a:spcBef>
                    <a:spcPts val="300"/>
                  </a:spcBef>
                  <a:defRPr sz="900"/>
                </a:lvl1pPr>
              </a:lstStyle>
              <a:p>
                <a:r>
                  <a:t>Dexter MMA’s media monitoring civic tech tool.  Over 2 million curated news stories.</a:t>
                </a:r>
              </a:p>
            </p:txBody>
          </p:sp>
        </p:grpSp>
        <p:sp>
          <p:nvSpPr>
            <p:cNvPr id="492" name="Rounded Rectangle"/>
            <p:cNvSpPr/>
            <p:nvPr/>
          </p:nvSpPr>
          <p:spPr>
            <a:xfrm>
              <a:off x="1640513" y="0"/>
              <a:ext cx="1342239" cy="852322"/>
            </a:xfrm>
            <a:prstGeom prst="roundRect">
              <a:avLst>
                <a:gd name="adj" fmla="val 10000"/>
              </a:avLst>
            </a:prstGeom>
            <a:gradFill flip="none" rotWithShape="1">
              <a:gsLst>
                <a:gs pos="0">
                  <a:srgbClr val="EBCE65"/>
                </a:gs>
                <a:gs pos="100000">
                  <a:srgbClr val="C09F21"/>
                </a:gs>
              </a:gsLst>
              <a:lin ang="5400000" scaled="0"/>
            </a:gradFill>
            <a:ln w="12700" cap="flat">
              <a:noFill/>
              <a:miter lim="400000"/>
            </a:ln>
            <a:effectLst>
              <a:outerShdw blurRad="63500" dist="38100" dir="5400000" rotWithShape="0">
                <a:srgbClr val="000000">
                  <a:alpha val="60000"/>
                </a:srgbClr>
              </a:outerShdw>
            </a:effectLst>
          </p:spPr>
          <p:txBody>
            <a:bodyPr wrap="square" lIns="45719" tIns="45719" rIns="45719" bIns="45719" numCol="1" anchor="t">
              <a:noAutofit/>
            </a:bodyPr>
            <a:lstStyle/>
            <a:p>
              <a:pPr>
                <a:defRPr>
                  <a:solidFill>
                    <a:srgbClr val="FFFFFF"/>
                  </a:solidFill>
                </a:defRPr>
              </a:pPr>
              <a:endParaRPr/>
            </a:p>
          </p:txBody>
        </p:sp>
        <p:grpSp>
          <p:nvGrpSpPr>
            <p:cNvPr id="495" name="Group"/>
            <p:cNvGrpSpPr/>
            <p:nvPr/>
          </p:nvGrpSpPr>
          <p:grpSpPr>
            <a:xfrm>
              <a:off x="1789650" y="141680"/>
              <a:ext cx="1342239" cy="852323"/>
              <a:chOff x="0" y="0"/>
              <a:chExt cx="1342238" cy="852321"/>
            </a:xfrm>
          </p:grpSpPr>
          <p:sp>
            <p:nvSpPr>
              <p:cNvPr id="493" name="Rounded Rectangle"/>
              <p:cNvSpPr/>
              <p:nvPr/>
            </p:nvSpPr>
            <p:spPr>
              <a:xfrm>
                <a:off x="0" y="0"/>
                <a:ext cx="1342239" cy="852322"/>
              </a:xfrm>
              <a:prstGeom prst="roundRect">
                <a:avLst>
                  <a:gd name="adj" fmla="val 10000"/>
                </a:avLst>
              </a:prstGeom>
              <a:solidFill>
                <a:srgbClr val="FFFFFF">
                  <a:alpha val="90000"/>
                </a:srgbClr>
              </a:solidFill>
              <a:ln w="9525" cap="rnd">
                <a:solidFill>
                  <a:schemeClr val="accent2"/>
                </a:solidFill>
                <a:prstDash val="solid"/>
                <a:round/>
              </a:ln>
              <a:effectLst>
                <a:outerShdw blurRad="38100" dist="25400" dir="5400000" rotWithShape="0">
                  <a:srgbClr val="000000">
                    <a:alpha val="45000"/>
                  </a:srgbClr>
                </a:outerShdw>
              </a:effectLst>
            </p:spPr>
            <p:txBody>
              <a:bodyPr wrap="square" lIns="45719" tIns="45719" rIns="45719" bIns="45719" numCol="1" anchor="ctr">
                <a:noAutofit/>
              </a:bodyPr>
              <a:lstStyle/>
              <a:p>
                <a:pPr algn="ctr" defTabSz="400050">
                  <a:lnSpc>
                    <a:spcPct val="90000"/>
                  </a:lnSpc>
                  <a:spcBef>
                    <a:spcPts val="700"/>
                  </a:spcBef>
                  <a:defRPr sz="900">
                    <a:solidFill>
                      <a:srgbClr val="FFFFFF"/>
                    </a:solidFill>
                  </a:defRPr>
                </a:pPr>
                <a:endParaRPr/>
              </a:p>
            </p:txBody>
          </p:sp>
          <p:sp>
            <p:nvSpPr>
              <p:cNvPr id="494" name="Machine learning and NLP to extract sources, utterances and more!"/>
              <p:cNvSpPr txBox="1"/>
              <p:nvPr/>
            </p:nvSpPr>
            <p:spPr>
              <a:xfrm>
                <a:off x="24963" y="133425"/>
                <a:ext cx="1292311" cy="58547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90" tIns="34290" rIns="34290" bIns="34290" numCol="1" anchor="ctr">
                <a:spAutoFit/>
              </a:bodyPr>
              <a:lstStyle>
                <a:lvl1pPr algn="ctr" defTabSz="400050">
                  <a:lnSpc>
                    <a:spcPct val="90000"/>
                  </a:lnSpc>
                  <a:spcBef>
                    <a:spcPts val="300"/>
                  </a:spcBef>
                  <a:defRPr sz="900"/>
                </a:lvl1pPr>
              </a:lstStyle>
              <a:p>
                <a:r>
                  <a:t>Machine learning and NLP to extract sources, utterances and more!</a:t>
                </a:r>
              </a:p>
            </p:txBody>
          </p:sp>
        </p:grpSp>
        <p:sp>
          <p:nvSpPr>
            <p:cNvPr id="496" name="Rounded Rectangle"/>
            <p:cNvSpPr/>
            <p:nvPr/>
          </p:nvSpPr>
          <p:spPr>
            <a:xfrm>
              <a:off x="3281026" y="0"/>
              <a:ext cx="1342239" cy="852322"/>
            </a:xfrm>
            <a:prstGeom prst="roundRect">
              <a:avLst>
                <a:gd name="adj" fmla="val 10000"/>
              </a:avLst>
            </a:prstGeom>
            <a:gradFill flip="none" rotWithShape="1">
              <a:gsLst>
                <a:gs pos="0">
                  <a:srgbClr val="EBCE65"/>
                </a:gs>
                <a:gs pos="100000">
                  <a:srgbClr val="C09F21"/>
                </a:gs>
              </a:gsLst>
              <a:lin ang="5400000" scaled="0"/>
            </a:gradFill>
            <a:ln w="12700" cap="flat">
              <a:noFill/>
              <a:miter lim="400000"/>
            </a:ln>
            <a:effectLst>
              <a:outerShdw blurRad="63500" dist="38100" dir="5400000" rotWithShape="0">
                <a:srgbClr val="000000">
                  <a:alpha val="60000"/>
                </a:srgbClr>
              </a:outerShdw>
            </a:effectLst>
          </p:spPr>
          <p:txBody>
            <a:bodyPr wrap="square" lIns="45719" tIns="45719" rIns="45719" bIns="45719" numCol="1" anchor="t">
              <a:noAutofit/>
            </a:bodyPr>
            <a:lstStyle/>
            <a:p>
              <a:pPr>
                <a:defRPr>
                  <a:solidFill>
                    <a:srgbClr val="FFFFFF"/>
                  </a:solidFill>
                </a:defRPr>
              </a:pPr>
              <a:endParaRPr/>
            </a:p>
          </p:txBody>
        </p:sp>
        <p:grpSp>
          <p:nvGrpSpPr>
            <p:cNvPr id="499" name="Group"/>
            <p:cNvGrpSpPr/>
            <p:nvPr/>
          </p:nvGrpSpPr>
          <p:grpSpPr>
            <a:xfrm>
              <a:off x="3430163" y="141680"/>
              <a:ext cx="1342239" cy="852323"/>
              <a:chOff x="0" y="0"/>
              <a:chExt cx="1342238" cy="852321"/>
            </a:xfrm>
          </p:grpSpPr>
          <p:sp>
            <p:nvSpPr>
              <p:cNvPr id="497" name="Rounded Rectangle"/>
              <p:cNvSpPr/>
              <p:nvPr/>
            </p:nvSpPr>
            <p:spPr>
              <a:xfrm>
                <a:off x="0" y="0"/>
                <a:ext cx="1342239" cy="852322"/>
              </a:xfrm>
              <a:prstGeom prst="roundRect">
                <a:avLst>
                  <a:gd name="adj" fmla="val 10000"/>
                </a:avLst>
              </a:prstGeom>
              <a:solidFill>
                <a:srgbClr val="FFFFFF">
                  <a:alpha val="90000"/>
                </a:srgbClr>
              </a:solidFill>
              <a:ln w="9525" cap="rnd">
                <a:solidFill>
                  <a:schemeClr val="accent2"/>
                </a:solidFill>
                <a:prstDash val="solid"/>
                <a:round/>
              </a:ln>
              <a:effectLst>
                <a:outerShdw blurRad="38100" dist="25400" dir="5400000" rotWithShape="0">
                  <a:srgbClr val="000000">
                    <a:alpha val="45000"/>
                  </a:srgbClr>
                </a:outerShdw>
              </a:effectLst>
            </p:spPr>
            <p:txBody>
              <a:bodyPr wrap="square" lIns="45719" tIns="45719" rIns="45719" bIns="45719" numCol="1" anchor="ctr">
                <a:noAutofit/>
              </a:bodyPr>
              <a:lstStyle/>
              <a:p>
                <a:pPr algn="ctr" defTabSz="400050">
                  <a:lnSpc>
                    <a:spcPct val="90000"/>
                  </a:lnSpc>
                  <a:spcBef>
                    <a:spcPts val="700"/>
                  </a:spcBef>
                  <a:defRPr sz="900">
                    <a:solidFill>
                      <a:srgbClr val="FFFFFF"/>
                    </a:solidFill>
                  </a:defRPr>
                </a:pPr>
                <a:endParaRPr/>
              </a:p>
            </p:txBody>
          </p:sp>
          <p:sp>
            <p:nvSpPr>
              <p:cNvPr id="498" name="Data used to generate dashboard for elections."/>
              <p:cNvSpPr txBox="1"/>
              <p:nvPr/>
            </p:nvSpPr>
            <p:spPr>
              <a:xfrm>
                <a:off x="24963" y="196290"/>
                <a:ext cx="1292311" cy="4597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90" tIns="34290" rIns="34290" bIns="34290" numCol="1" anchor="ctr">
                <a:spAutoFit/>
              </a:bodyPr>
              <a:lstStyle>
                <a:lvl1pPr algn="ctr" defTabSz="400050">
                  <a:lnSpc>
                    <a:spcPct val="90000"/>
                  </a:lnSpc>
                  <a:spcBef>
                    <a:spcPts val="300"/>
                  </a:spcBef>
                  <a:defRPr sz="900"/>
                </a:lvl1pPr>
              </a:lstStyle>
              <a:p>
                <a:r>
                  <a:t>Data used to generate dashboard for elections.</a:t>
                </a:r>
              </a:p>
            </p:txBody>
          </p:sp>
        </p:grpSp>
      </p:gr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4" name="Picture 211" descr="Picture 211"/>
          <p:cNvPicPr>
            <a:picLocks noChangeAspect="1"/>
          </p:cNvPicPr>
          <p:nvPr/>
        </p:nvPicPr>
        <p:blipFill>
          <a:blip r:embed="rId3">
            <a:extLst/>
          </a:blip>
          <a:srcRect l="3613"/>
          <a:stretch>
            <a:fillRect/>
          </a:stretch>
        </p:blipFill>
        <p:spPr>
          <a:xfrm>
            <a:off x="-1" y="2002263"/>
            <a:ext cx="3027760" cy="3141237"/>
          </a:xfrm>
          <a:prstGeom prst="rect">
            <a:avLst/>
          </a:prstGeom>
          <a:ln w="12700">
            <a:miter lim="400000"/>
          </a:ln>
        </p:spPr>
      </p:pic>
      <p:pic>
        <p:nvPicPr>
          <p:cNvPr id="505" name="Picture 213" descr="Picture 213"/>
          <p:cNvPicPr>
            <a:picLocks noChangeAspect="1"/>
          </p:cNvPicPr>
          <p:nvPr/>
        </p:nvPicPr>
        <p:blipFill>
          <a:blip r:embed="rId4">
            <a:extLst/>
          </a:blip>
          <a:srcRect l="35640"/>
          <a:stretch>
            <a:fillRect/>
          </a:stretch>
        </p:blipFill>
        <p:spPr>
          <a:xfrm>
            <a:off x="-1" y="2169260"/>
            <a:ext cx="1141810" cy="1774090"/>
          </a:xfrm>
          <a:prstGeom prst="rect">
            <a:avLst/>
          </a:prstGeom>
          <a:ln w="12700">
            <a:miter lim="400000"/>
          </a:ln>
        </p:spPr>
      </p:pic>
      <p:sp>
        <p:nvSpPr>
          <p:cNvPr id="506" name="Oval 215"/>
          <p:cNvSpPr/>
          <p:nvPr/>
        </p:nvSpPr>
        <p:spPr>
          <a:xfrm>
            <a:off x="6456758" y="1257300"/>
            <a:ext cx="2114551" cy="2114550"/>
          </a:xfrm>
          <a:prstGeom prst="ellipse">
            <a:avLst/>
          </a:prstGeom>
          <a:gradFill>
            <a:gsLst>
              <a:gs pos="0">
                <a:srgbClr val="F3F3F3">
                  <a:alpha val="7000"/>
                </a:srgbClr>
              </a:gs>
              <a:gs pos="36000">
                <a:srgbClr val="F3F3F3">
                  <a:alpha val="6000"/>
                </a:srgbClr>
              </a:gs>
              <a:gs pos="69000">
                <a:srgbClr val="F3F3F3">
                  <a:alpha val="0"/>
                </a:srgbClr>
              </a:gs>
            </a:gsLst>
            <a:path path="circle">
              <a:fillToRect l="37721" t="-19636" r="62278" b="119636"/>
            </a:path>
          </a:gradFill>
          <a:ln w="12700">
            <a:miter lim="400000"/>
          </a:ln>
        </p:spPr>
        <p:txBody>
          <a:bodyPr lIns="45719" rIns="45719"/>
          <a:lstStyle/>
          <a:p>
            <a:endParaRPr/>
          </a:p>
        </p:txBody>
      </p:sp>
      <p:pic>
        <p:nvPicPr>
          <p:cNvPr id="507" name="Picture 217" descr="Picture 217"/>
          <p:cNvPicPr>
            <a:picLocks noChangeAspect="1"/>
          </p:cNvPicPr>
          <p:nvPr/>
        </p:nvPicPr>
        <p:blipFill>
          <a:blip r:embed="rId5">
            <a:extLst/>
          </a:blip>
          <a:srcRect t="28812"/>
          <a:stretch>
            <a:fillRect/>
          </a:stretch>
        </p:blipFill>
        <p:spPr>
          <a:xfrm>
            <a:off x="5999558" y="0"/>
            <a:ext cx="1202541" cy="856056"/>
          </a:xfrm>
          <a:prstGeom prst="rect">
            <a:avLst/>
          </a:prstGeom>
          <a:ln w="12700">
            <a:miter lim="400000"/>
          </a:ln>
        </p:spPr>
      </p:pic>
      <p:pic>
        <p:nvPicPr>
          <p:cNvPr id="508" name="Picture 219" descr="Picture 219"/>
          <p:cNvPicPr>
            <a:picLocks noChangeAspect="1"/>
          </p:cNvPicPr>
          <p:nvPr/>
        </p:nvPicPr>
        <p:blipFill>
          <a:blip r:embed="rId6">
            <a:extLst/>
          </a:blip>
          <a:srcRect b="23320"/>
          <a:stretch>
            <a:fillRect/>
          </a:stretch>
        </p:blipFill>
        <p:spPr>
          <a:xfrm>
            <a:off x="6454407" y="4572000"/>
            <a:ext cx="745302" cy="571500"/>
          </a:xfrm>
          <a:prstGeom prst="rect">
            <a:avLst/>
          </a:prstGeom>
          <a:ln w="12700">
            <a:miter lim="400000"/>
          </a:ln>
        </p:spPr>
      </p:pic>
      <p:sp>
        <p:nvSpPr>
          <p:cNvPr id="509" name="Rectangle 221"/>
          <p:cNvSpPr/>
          <p:nvPr/>
        </p:nvSpPr>
        <p:spPr>
          <a:xfrm>
            <a:off x="7828359" y="0"/>
            <a:ext cx="514351" cy="85725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p>
        </p:txBody>
      </p:sp>
      <p:sp>
        <p:nvSpPr>
          <p:cNvPr id="510" name="Rectangle 223"/>
          <p:cNvSpPr/>
          <p:nvPr/>
        </p:nvSpPr>
        <p:spPr>
          <a:xfrm>
            <a:off x="0" y="0"/>
            <a:ext cx="9144000" cy="5143500"/>
          </a:xfrm>
          <a:prstGeom prst="rect">
            <a:avLst/>
          </a:prstGeom>
          <a:blipFill>
            <a:blip r:embed="rId7"/>
            <a:stretch>
              <a:fillRect/>
            </a:stretch>
          </a:blipFill>
          <a:ln w="12700">
            <a:miter lim="400000"/>
          </a:ln>
        </p:spPr>
        <p:txBody>
          <a:bodyPr lIns="45719" rIns="45719" anchor="ctr"/>
          <a:lstStyle/>
          <a:p>
            <a:pPr algn="ctr" defTabSz="914400">
              <a:defRPr>
                <a:solidFill>
                  <a:srgbClr val="FFFFFF"/>
                </a:solidFill>
              </a:defRPr>
            </a:pPr>
            <a:endParaRPr/>
          </a:p>
        </p:txBody>
      </p:sp>
      <p:sp>
        <p:nvSpPr>
          <p:cNvPr id="511" name="Rectangle 225"/>
          <p:cNvSpPr/>
          <p:nvPr/>
        </p:nvSpPr>
        <p:spPr>
          <a:xfrm>
            <a:off x="7828359" y="0"/>
            <a:ext cx="514351" cy="85725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p>
        </p:txBody>
      </p:sp>
      <p:sp>
        <p:nvSpPr>
          <p:cNvPr id="512" name="Freeform 7"/>
          <p:cNvSpPr/>
          <p:nvPr/>
        </p:nvSpPr>
        <p:spPr>
          <a:xfrm>
            <a:off x="6539954" y="1095172"/>
            <a:ext cx="2604046" cy="619450"/>
          </a:xfrm>
          <a:custGeom>
            <a:avLst/>
            <a:gdLst/>
            <a:ahLst/>
            <a:cxnLst>
              <a:cxn ang="0">
                <a:pos x="wd2" y="hd2"/>
              </a:cxn>
              <a:cxn ang="5400000">
                <a:pos x="wd2" y="hd2"/>
              </a:cxn>
              <a:cxn ang="10800000">
                <a:pos x="wd2" y="hd2"/>
              </a:cxn>
              <a:cxn ang="16200000">
                <a:pos x="wd2" y="hd2"/>
              </a:cxn>
            </a:cxnLst>
            <a:rect l="0" t="0" r="r" b="b"/>
            <a:pathLst>
              <a:path w="21600" h="21116" extrusionOk="0">
                <a:moveTo>
                  <a:pt x="21589" y="0"/>
                </a:moveTo>
                <a:lnTo>
                  <a:pt x="21600" y="329"/>
                </a:lnTo>
                <a:lnTo>
                  <a:pt x="21600" y="12285"/>
                </a:lnTo>
                <a:lnTo>
                  <a:pt x="20926" y="12744"/>
                </a:lnTo>
                <a:cubicBezTo>
                  <a:pt x="15152" y="16503"/>
                  <a:pt x="3752" y="21600"/>
                  <a:pt x="262" y="21079"/>
                </a:cubicBezTo>
                <a:cubicBezTo>
                  <a:pt x="175" y="20515"/>
                  <a:pt x="87" y="19955"/>
                  <a:pt x="0" y="19391"/>
                </a:cubicBezTo>
                <a:lnTo>
                  <a:pt x="1170" y="18807"/>
                </a:lnTo>
                <a:lnTo>
                  <a:pt x="1767" y="18474"/>
                </a:lnTo>
                <a:lnTo>
                  <a:pt x="2378" y="18136"/>
                </a:lnTo>
                <a:lnTo>
                  <a:pt x="2998" y="17788"/>
                </a:lnTo>
                <a:lnTo>
                  <a:pt x="3620" y="17403"/>
                </a:lnTo>
                <a:lnTo>
                  <a:pt x="4253" y="17008"/>
                </a:lnTo>
                <a:lnTo>
                  <a:pt x="4897" y="16607"/>
                </a:lnTo>
                <a:lnTo>
                  <a:pt x="5549" y="16183"/>
                </a:lnTo>
                <a:lnTo>
                  <a:pt x="6206" y="15715"/>
                </a:lnTo>
                <a:lnTo>
                  <a:pt x="6873" y="15256"/>
                </a:lnTo>
                <a:lnTo>
                  <a:pt x="7544" y="14762"/>
                </a:lnTo>
                <a:lnTo>
                  <a:pt x="8221" y="14240"/>
                </a:lnTo>
                <a:lnTo>
                  <a:pt x="8901" y="13719"/>
                </a:lnTo>
                <a:lnTo>
                  <a:pt x="9587" y="13153"/>
                </a:lnTo>
                <a:lnTo>
                  <a:pt x="10282" y="12584"/>
                </a:lnTo>
                <a:lnTo>
                  <a:pt x="10972" y="11995"/>
                </a:lnTo>
                <a:lnTo>
                  <a:pt x="11669" y="11368"/>
                </a:lnTo>
                <a:lnTo>
                  <a:pt x="12375" y="10712"/>
                </a:lnTo>
                <a:lnTo>
                  <a:pt x="13080" y="10059"/>
                </a:lnTo>
                <a:lnTo>
                  <a:pt x="13783" y="9365"/>
                </a:lnTo>
                <a:lnTo>
                  <a:pt x="14498" y="8627"/>
                </a:lnTo>
                <a:lnTo>
                  <a:pt x="15200" y="7900"/>
                </a:lnTo>
                <a:lnTo>
                  <a:pt x="15914" y="7124"/>
                </a:lnTo>
                <a:lnTo>
                  <a:pt x="16633" y="6326"/>
                </a:lnTo>
                <a:lnTo>
                  <a:pt x="17338" y="5519"/>
                </a:lnTo>
                <a:lnTo>
                  <a:pt x="18050" y="4653"/>
                </a:lnTo>
                <a:lnTo>
                  <a:pt x="18761" y="3766"/>
                </a:lnTo>
                <a:lnTo>
                  <a:pt x="19472" y="2880"/>
                </a:lnTo>
                <a:lnTo>
                  <a:pt x="20178" y="1935"/>
                </a:lnTo>
                <a:lnTo>
                  <a:pt x="20884" y="977"/>
                </a:lnTo>
                <a:lnTo>
                  <a:pt x="21589" y="0"/>
                </a:lnTo>
                <a:close/>
              </a:path>
            </a:pathLst>
          </a:custGeom>
          <a:solidFill>
            <a:srgbClr val="FFFFFF">
              <a:alpha val="20000"/>
            </a:srgbClr>
          </a:solidFill>
          <a:ln w="12700">
            <a:miter lim="400000"/>
          </a:ln>
        </p:spPr>
        <p:txBody>
          <a:bodyPr lIns="45719" rIns="45719" anchor="ctr"/>
          <a:lstStyle/>
          <a:p>
            <a:pPr algn="ctr" defTabSz="914400"/>
            <a:endParaRPr/>
          </a:p>
        </p:txBody>
      </p:sp>
      <p:sp>
        <p:nvSpPr>
          <p:cNvPr id="513" name="Freeform: Shape 229"/>
          <p:cNvSpPr/>
          <p:nvPr/>
        </p:nvSpPr>
        <p:spPr>
          <a:xfrm>
            <a:off x="0" y="1321549"/>
            <a:ext cx="9144315" cy="38219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7" y="52"/>
                </a:lnTo>
                <a:lnTo>
                  <a:pt x="501" y="205"/>
                </a:lnTo>
                <a:lnTo>
                  <a:pt x="773" y="312"/>
                </a:lnTo>
                <a:lnTo>
                  <a:pt x="1097" y="425"/>
                </a:lnTo>
                <a:lnTo>
                  <a:pt x="1482" y="560"/>
                </a:lnTo>
                <a:lnTo>
                  <a:pt x="1907" y="702"/>
                </a:lnTo>
                <a:lnTo>
                  <a:pt x="2387" y="852"/>
                </a:lnTo>
                <a:lnTo>
                  <a:pt x="2909" y="1011"/>
                </a:lnTo>
                <a:lnTo>
                  <a:pt x="3477" y="1170"/>
                </a:lnTo>
                <a:lnTo>
                  <a:pt x="4082" y="1332"/>
                </a:lnTo>
                <a:lnTo>
                  <a:pt x="4734" y="1482"/>
                </a:lnTo>
                <a:lnTo>
                  <a:pt x="5417" y="1626"/>
                </a:lnTo>
                <a:lnTo>
                  <a:pt x="6138" y="1757"/>
                </a:lnTo>
                <a:lnTo>
                  <a:pt x="6890" y="1881"/>
                </a:lnTo>
                <a:lnTo>
                  <a:pt x="7674" y="1999"/>
                </a:lnTo>
                <a:lnTo>
                  <a:pt x="8076" y="2040"/>
                </a:lnTo>
                <a:lnTo>
                  <a:pt x="8486" y="2086"/>
                </a:lnTo>
                <a:lnTo>
                  <a:pt x="8903" y="2129"/>
                </a:lnTo>
                <a:lnTo>
                  <a:pt x="9322" y="2157"/>
                </a:lnTo>
                <a:lnTo>
                  <a:pt x="9750" y="2183"/>
                </a:lnTo>
                <a:lnTo>
                  <a:pt x="10182" y="2209"/>
                </a:lnTo>
                <a:lnTo>
                  <a:pt x="10622" y="2227"/>
                </a:lnTo>
                <a:lnTo>
                  <a:pt x="11067" y="2227"/>
                </a:lnTo>
                <a:lnTo>
                  <a:pt x="11516" y="2236"/>
                </a:lnTo>
                <a:lnTo>
                  <a:pt x="11970" y="2227"/>
                </a:lnTo>
                <a:lnTo>
                  <a:pt x="12430" y="2209"/>
                </a:lnTo>
                <a:lnTo>
                  <a:pt x="12890" y="2193"/>
                </a:lnTo>
                <a:lnTo>
                  <a:pt x="13357" y="2157"/>
                </a:lnTo>
                <a:lnTo>
                  <a:pt x="13828" y="2120"/>
                </a:lnTo>
                <a:lnTo>
                  <a:pt x="14298" y="2077"/>
                </a:lnTo>
                <a:lnTo>
                  <a:pt x="14774" y="2016"/>
                </a:lnTo>
                <a:lnTo>
                  <a:pt x="15253" y="1944"/>
                </a:lnTo>
                <a:lnTo>
                  <a:pt x="15735" y="1874"/>
                </a:lnTo>
                <a:lnTo>
                  <a:pt x="16216" y="1785"/>
                </a:lnTo>
                <a:lnTo>
                  <a:pt x="16704" y="1678"/>
                </a:lnTo>
                <a:lnTo>
                  <a:pt x="17186" y="1571"/>
                </a:lnTo>
                <a:lnTo>
                  <a:pt x="17676" y="1448"/>
                </a:lnTo>
                <a:lnTo>
                  <a:pt x="18169" y="1313"/>
                </a:lnTo>
                <a:lnTo>
                  <a:pt x="18655" y="1170"/>
                </a:lnTo>
                <a:lnTo>
                  <a:pt x="19147" y="1004"/>
                </a:lnTo>
                <a:lnTo>
                  <a:pt x="19638" y="826"/>
                </a:lnTo>
                <a:lnTo>
                  <a:pt x="20130" y="649"/>
                </a:lnTo>
                <a:lnTo>
                  <a:pt x="20620" y="442"/>
                </a:lnTo>
                <a:lnTo>
                  <a:pt x="21108" y="232"/>
                </a:lnTo>
                <a:lnTo>
                  <a:pt x="21599" y="10"/>
                </a:lnTo>
                <a:lnTo>
                  <a:pt x="21599" y="9165"/>
                </a:lnTo>
                <a:lnTo>
                  <a:pt x="21600" y="9165"/>
                </a:lnTo>
                <a:lnTo>
                  <a:pt x="21600" y="21600"/>
                </a:lnTo>
                <a:lnTo>
                  <a:pt x="0" y="21600"/>
                </a:lnTo>
                <a:lnTo>
                  <a:pt x="0" y="9165"/>
                </a:lnTo>
                <a:close/>
              </a:path>
            </a:pathLst>
          </a:custGeom>
          <a:solidFill>
            <a:srgbClr val="FFFFFF"/>
          </a:solidFill>
          <a:ln w="12700">
            <a:miter lim="400000"/>
          </a:ln>
        </p:spPr>
        <p:txBody>
          <a:bodyPr lIns="45719" rIns="45719"/>
          <a:lstStyle/>
          <a:p>
            <a:endParaRPr/>
          </a:p>
        </p:txBody>
      </p:sp>
      <p:sp>
        <p:nvSpPr>
          <p:cNvPr id="514" name="Google Shape;91;p17"/>
          <p:cNvSpPr txBox="1">
            <a:spLocks noGrp="1"/>
          </p:cNvSpPr>
          <p:nvPr>
            <p:ph type="title"/>
          </p:nvPr>
        </p:nvSpPr>
        <p:spPr>
          <a:xfrm>
            <a:off x="827484" y="339537"/>
            <a:ext cx="6710641" cy="1050399"/>
          </a:xfrm>
          <a:prstGeom prst="rect">
            <a:avLst/>
          </a:prstGeom>
        </p:spPr>
        <p:txBody>
          <a:bodyPr lIns="45719" tIns="45719" rIns="45719" bIns="45719" anchor="ctr"/>
          <a:lstStyle>
            <a:lvl1pPr defTabSz="457200">
              <a:defRPr sz="4200">
                <a:solidFill>
                  <a:srgbClr val="FFFFFF"/>
                </a:solidFill>
              </a:defRPr>
            </a:lvl1pPr>
          </a:lstStyle>
          <a:p>
            <a:r>
              <a:t>About Real411</a:t>
            </a:r>
          </a:p>
        </p:txBody>
      </p:sp>
      <p:sp>
        <p:nvSpPr>
          <p:cNvPr id="515" name="TextBox 3"/>
          <p:cNvSpPr txBox="1"/>
          <p:nvPr/>
        </p:nvSpPr>
        <p:spPr>
          <a:xfrm>
            <a:off x="788034" y="1998547"/>
            <a:ext cx="7906099" cy="30708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defTabSz="443484">
              <a:lnSpc>
                <a:spcPct val="81000"/>
              </a:lnSpc>
              <a:spcBef>
                <a:spcPts val="900"/>
              </a:spcBef>
              <a:defRPr sz="1358">
                <a:latin typeface="Calibri"/>
                <a:ea typeface="Calibri"/>
                <a:cs typeface="Calibri"/>
                <a:sym typeface="Calibri"/>
              </a:defRPr>
            </a:pPr>
            <a:r>
              <a:t>One of the most innovative approaches was first trialed in 2019.  Real411 was run with the IEC in the lead up to South Africa national elections in 2019. Real411 sought to ensure that:</a:t>
            </a:r>
          </a:p>
          <a:p>
            <a:pPr marL="332613" indent="-332613" defTabSz="443484">
              <a:lnSpc>
                <a:spcPct val="81000"/>
              </a:lnSpc>
              <a:spcBef>
                <a:spcPts val="900"/>
              </a:spcBef>
              <a:buClr>
                <a:srgbClr val="F7F7F7"/>
              </a:buClr>
              <a:buSzPct val="80000"/>
              <a:buChar char="•"/>
              <a:defRPr sz="1358">
                <a:latin typeface="Calibri"/>
                <a:ea typeface="Calibri"/>
                <a:cs typeface="Calibri"/>
                <a:sym typeface="Calibri"/>
              </a:defRPr>
            </a:pPr>
            <a:r>
              <a:t>Key stakeholders were playing by the same rules. (Up to that point social media were generally playing by rules set beyond our borders);</a:t>
            </a:r>
          </a:p>
          <a:p>
            <a:pPr marL="332613" indent="-332613" defTabSz="443484">
              <a:lnSpc>
                <a:spcPct val="81000"/>
              </a:lnSpc>
              <a:spcBef>
                <a:spcPts val="900"/>
              </a:spcBef>
              <a:buClr>
                <a:srgbClr val="F7F7F7"/>
              </a:buClr>
              <a:buSzPct val="80000"/>
              <a:buChar char="•"/>
              <a:defRPr sz="1358">
                <a:latin typeface="Calibri"/>
                <a:ea typeface="Calibri"/>
                <a:cs typeface="Calibri"/>
                <a:sym typeface="Calibri"/>
              </a:defRPr>
            </a:pPr>
            <a:r>
              <a:t>There was a mechanism for the public to act against disinformation, thus empowering the public and citizens to act against disinformation thus helping to mitigate its impact; </a:t>
            </a:r>
          </a:p>
          <a:p>
            <a:pPr marL="332613" indent="-332613" defTabSz="443484">
              <a:lnSpc>
                <a:spcPct val="81000"/>
              </a:lnSpc>
              <a:spcBef>
                <a:spcPts val="900"/>
              </a:spcBef>
              <a:buClr>
                <a:srgbClr val="F7F7F7"/>
              </a:buClr>
              <a:buSzPct val="80000"/>
              <a:buChar char="•"/>
              <a:defRPr sz="1358">
                <a:latin typeface="Calibri"/>
                <a:ea typeface="Calibri"/>
                <a:cs typeface="Calibri"/>
                <a:sym typeface="Calibri"/>
              </a:defRPr>
            </a:pPr>
            <a:r>
              <a:t>Real411 offers one central place for the public to report regardless of the platform, and</a:t>
            </a:r>
          </a:p>
          <a:p>
            <a:pPr marL="332613" indent="-332613" defTabSz="443484">
              <a:lnSpc>
                <a:spcPct val="81000"/>
              </a:lnSpc>
              <a:spcBef>
                <a:spcPts val="900"/>
              </a:spcBef>
              <a:buClr>
                <a:srgbClr val="F7F7F7"/>
              </a:buClr>
              <a:buSzPct val="80000"/>
              <a:buChar char="•"/>
              <a:defRPr sz="1358">
                <a:latin typeface="Calibri"/>
                <a:ea typeface="Calibri"/>
                <a:cs typeface="Calibri"/>
                <a:sym typeface="Calibri"/>
              </a:defRPr>
            </a:pPr>
            <a:r>
              <a:t>The IEC was able to deal with complaints across digital platforms.</a:t>
            </a:r>
          </a:p>
          <a:p>
            <a:pPr marL="332613" indent="-332613" defTabSz="443484">
              <a:lnSpc>
                <a:spcPct val="81000"/>
              </a:lnSpc>
              <a:spcBef>
                <a:spcPts val="900"/>
              </a:spcBef>
              <a:buClr>
                <a:srgbClr val="F7F7F7"/>
              </a:buClr>
              <a:buSzPct val="80000"/>
              <a:buChar char="•"/>
              <a:defRPr sz="1358">
                <a:latin typeface="Calibri"/>
                <a:ea typeface="Calibri"/>
                <a:cs typeface="Calibri"/>
                <a:sym typeface="Calibri"/>
              </a:defRPr>
            </a:pPr>
            <a:endParaRPr/>
          </a:p>
          <a:p>
            <a:pPr defTabSz="443484">
              <a:lnSpc>
                <a:spcPct val="81000"/>
              </a:lnSpc>
              <a:spcBef>
                <a:spcPts val="900"/>
              </a:spcBef>
              <a:defRPr sz="1358" b="1" i="1">
                <a:latin typeface="Calibri"/>
                <a:ea typeface="Calibri"/>
                <a:cs typeface="Calibri"/>
                <a:sym typeface="Calibri"/>
              </a:defRPr>
            </a:pPr>
            <a:r>
              <a:t>The proposed project will build on existing relationships with the IEC and improve systems and process to successfully implement the solution to combat election related disinformation in our 2024 national elections. </a:t>
            </a:r>
          </a:p>
        </p:txBody>
      </p:sp>
    </p:spTree>
  </p:cSld>
  <p:clrMapOvr>
    <a:masterClrMapping/>
  </p:clrMapOvr>
  <p:transition spd="med"/>
</p:sld>
</file>

<file path=ppt/theme/theme1.xml><?xml version="1.0" encoding="utf-8"?>
<a:theme xmlns:a="http://schemas.openxmlformats.org/drawingml/2006/main" name="Ion">
  <a:themeElements>
    <a:clrScheme name="Ion">
      <a:dk1>
        <a:srgbClr val="000000"/>
      </a:dk1>
      <a:lt1>
        <a:srgbClr val="FFFFFF"/>
      </a:lt1>
      <a:dk2>
        <a:srgbClr val="A7A7A7"/>
      </a:dk2>
      <a:lt2>
        <a:srgbClr val="535353"/>
      </a:lt2>
      <a:accent1>
        <a:srgbClr val="ACD433"/>
      </a:accent1>
      <a:accent2>
        <a:srgbClr val="E6C133"/>
      </a:accent2>
      <a:accent3>
        <a:srgbClr val="EF7A24"/>
      </a:accent3>
      <a:accent4>
        <a:srgbClr val="5AA0F5"/>
      </a:accent4>
      <a:accent5>
        <a:srgbClr val="75CEEC"/>
      </a:accent5>
      <a:accent6>
        <a:srgbClr val="65D6A0"/>
      </a:accent6>
      <a:hlink>
        <a:srgbClr val="0000FF"/>
      </a:hlink>
      <a:folHlink>
        <a:srgbClr val="FF00FF"/>
      </a:folHlink>
    </a:clrScheme>
    <a:fontScheme name="Ion">
      <a:majorFont>
        <a:latin typeface="Helvetica"/>
        <a:ea typeface="Helvetica"/>
        <a:cs typeface="Helvetica"/>
      </a:majorFont>
      <a:minorFont>
        <a:latin typeface="Arial"/>
        <a:ea typeface="Arial"/>
        <a:cs typeface="Arial"/>
      </a:minorFont>
    </a:fontScheme>
    <a:fmtScheme name="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rnd">
          <a:solidFill>
            <a:schemeClr val="accent1"/>
          </a:solidFill>
          <a:prstDash val="solid"/>
          <a:round/>
        </a:ln>
        <a:effectLst>
          <a:outerShdw blurRad="38100" dist="25400" dir="5400000" rotWithShape="0">
            <a:srgbClr val="000000">
              <a:alpha val="4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rnd">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Ion">
  <a:themeElements>
    <a:clrScheme name="Ion">
      <a:dk1>
        <a:srgbClr val="000000"/>
      </a:dk1>
      <a:lt1>
        <a:srgbClr val="FFFFFF"/>
      </a:lt1>
      <a:dk2>
        <a:srgbClr val="A7A7A7"/>
      </a:dk2>
      <a:lt2>
        <a:srgbClr val="535353"/>
      </a:lt2>
      <a:accent1>
        <a:srgbClr val="ACD433"/>
      </a:accent1>
      <a:accent2>
        <a:srgbClr val="E6C133"/>
      </a:accent2>
      <a:accent3>
        <a:srgbClr val="EF7A24"/>
      </a:accent3>
      <a:accent4>
        <a:srgbClr val="5AA0F5"/>
      </a:accent4>
      <a:accent5>
        <a:srgbClr val="75CEEC"/>
      </a:accent5>
      <a:accent6>
        <a:srgbClr val="65D6A0"/>
      </a:accent6>
      <a:hlink>
        <a:srgbClr val="0000FF"/>
      </a:hlink>
      <a:folHlink>
        <a:srgbClr val="FF00FF"/>
      </a:folHlink>
    </a:clrScheme>
    <a:fontScheme name="Ion">
      <a:majorFont>
        <a:latin typeface="Helvetica"/>
        <a:ea typeface="Helvetica"/>
        <a:cs typeface="Helvetica"/>
      </a:majorFont>
      <a:minorFont>
        <a:latin typeface="Arial"/>
        <a:ea typeface="Arial"/>
        <a:cs typeface="Arial"/>
      </a:minorFont>
    </a:fontScheme>
    <a:fmtScheme name="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rnd">
          <a:solidFill>
            <a:schemeClr val="accent1"/>
          </a:solidFill>
          <a:prstDash val="solid"/>
          <a:round/>
        </a:ln>
        <a:effectLst>
          <a:outerShdw blurRad="38100" dist="25400" dir="5400000" rotWithShape="0">
            <a:srgbClr val="000000">
              <a:alpha val="4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rnd">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1405</Words>
  <Application>Microsoft Office PowerPoint</Application>
  <PresentationFormat>On-screen Show (16:9)</PresentationFormat>
  <Paragraphs>100</Paragraphs>
  <Slides>12</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Century Gothic</vt:lpstr>
      <vt:lpstr>Wingdings 3</vt:lpstr>
      <vt:lpstr>Ion</vt:lpstr>
      <vt:lpstr>Elections 2024: Combating Disinformation, Strengthening Democracy </vt:lpstr>
      <vt:lpstr>Resources to make life better</vt:lpstr>
      <vt:lpstr>  Enabling free and fair elections through supporting credible, independent media </vt:lpstr>
      <vt:lpstr>The Problem</vt:lpstr>
      <vt:lpstr>The Problem</vt:lpstr>
      <vt:lpstr>Our solution</vt:lpstr>
      <vt:lpstr>PowerPoint Presentation</vt:lpstr>
      <vt:lpstr>DEXTER explained</vt:lpstr>
      <vt:lpstr>About Real411</vt:lpstr>
      <vt:lpstr>About Real411</vt:lpstr>
      <vt:lpstr>PAdRe Explained</vt:lpstr>
      <vt:lpstr>PAdRe Explained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Elections 2024: Combating Disinformation, Strengthening Democracy </dc:title>
  <dc:creator>Sikotoyi, Nondumiso</dc:creator>
  <cp:lastModifiedBy>Sikotoyi, Nondumiso</cp:lastModifiedBy>
  <cp:revision>1</cp:revision>
  <dcterms:modified xsi:type="dcterms:W3CDTF">2023-08-08T10:32:12Z</dcterms:modified>
</cp:coreProperties>
</file>